
<file path=[Content_Types].xml><?xml version="1.0" encoding="utf-8"?>
<Types xmlns="http://schemas.openxmlformats.org/package/2006/content-types">
  <Default Extension="jpeg" ContentType="image/jpeg"/>
  <Default Extension="jpg" ContentType="image/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media/image17.jpg" ContentType="image/jpeg"/>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media/image24.jpg" ContentType="image/jpeg"/>
  <Override PartName="/ppt/media/image25.jpg" ContentType="image/jpeg"/>
  <Override PartName="/ppt/media/image26.jpg" ContentType="image/jpeg"/>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74" r:id="rId11"/>
    <p:sldId id="276" r:id="rId12"/>
    <p:sldId id="277" r:id="rId13"/>
    <p:sldId id="278" r:id="rId14"/>
    <p:sldId id="265" r:id="rId15"/>
    <p:sldId id="266" r:id="rId16"/>
    <p:sldId id="267" r:id="rId17"/>
    <p:sldId id="268" r:id="rId18"/>
    <p:sldId id="269" r:id="rId19"/>
    <p:sldId id="270" r:id="rId20"/>
    <p:sldId id="271" r:id="rId21"/>
    <p:sldId id="272" r:id="rId22"/>
    <p:sldId id="27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BA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2.jpg"/></Relationships>
</file>

<file path=ppt/diagrams/_rels/data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png"/><Relationship Id="rId5" Type="http://schemas.openxmlformats.org/officeDocument/2006/relationships/image" Target="../media/image31.jpeg"/><Relationship Id="rId4" Type="http://schemas.openxmlformats.org/officeDocument/2006/relationships/image" Target="../media/image30.jpeg"/></Relationships>
</file>

<file path=ppt/diagrams/_rels/data12.xml.rels><?xml version="1.0" encoding="UTF-8" standalone="yes"?>
<Relationships xmlns="http://schemas.openxmlformats.org/package/2006/relationships"><Relationship Id="rId1" Type="http://schemas.openxmlformats.org/officeDocument/2006/relationships/image" Target="../media/image2.jpg"/></Relationships>
</file>

<file path=ppt/diagrams/_rels/data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jpg"/><Relationship Id="rId5" Type="http://schemas.openxmlformats.org/officeDocument/2006/relationships/image" Target="../media/image21.png"/><Relationship Id="rId4" Type="http://schemas.openxmlformats.org/officeDocument/2006/relationships/image" Target="../media/image20.png"/></Relationships>
</file>

<file path=ppt/diagrams/_rels/data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image" Target="../media/image23.png"/><Relationship Id="rId4" Type="http://schemas.openxmlformats.org/officeDocument/2006/relationships/image" Target="../media/image26.jpg"/></Relationships>
</file>

<file path=ppt/diagrams/_rels/drawing1.xml.rels><?xml version="1.0" encoding="UTF-8" standalone="yes"?>
<Relationships xmlns="http://schemas.openxmlformats.org/package/2006/relationships"><Relationship Id="rId1" Type="http://schemas.openxmlformats.org/officeDocument/2006/relationships/image" Target="../media/image2.jpg"/></Relationships>
</file>

<file path=ppt/diagrams/_rels/drawing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png"/><Relationship Id="rId5" Type="http://schemas.openxmlformats.org/officeDocument/2006/relationships/image" Target="../media/image31.jpeg"/><Relationship Id="rId4" Type="http://schemas.openxmlformats.org/officeDocument/2006/relationships/image" Target="../media/image30.jpeg"/></Relationships>
</file>

<file path=ppt/diagrams/_rels/drawing12.xml.rels><?xml version="1.0" encoding="UTF-8" standalone="yes"?>
<Relationships xmlns="http://schemas.openxmlformats.org/package/2006/relationships"><Relationship Id="rId1" Type="http://schemas.openxmlformats.org/officeDocument/2006/relationships/image" Target="../media/image2.jpg"/></Relationships>
</file>

<file path=ppt/diagrams/_rels/drawing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jpg"/><Relationship Id="rId5" Type="http://schemas.openxmlformats.org/officeDocument/2006/relationships/image" Target="../media/image21.png"/><Relationship Id="rId4" Type="http://schemas.openxmlformats.org/officeDocument/2006/relationships/image" Target="../media/image20.png"/></Relationships>
</file>

<file path=ppt/diagrams/_rels/drawing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image" Target="../media/image23.png"/><Relationship Id="rId4" Type="http://schemas.openxmlformats.org/officeDocument/2006/relationships/image" Target="../media/image2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5848F0-5460-4570-BD78-43BD79726D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4CE6B6A6-B5B8-4910-9100-DA8BC3FB17AA}">
      <dgm:prSet/>
      <dgm:spPr/>
      <dgm:t>
        <a:bodyPr/>
        <a:lstStyle/>
        <a:p>
          <a:r>
            <a:rPr lang="en-US" dirty="0"/>
            <a:t>Ultimate Destination for Home Utility Services</a:t>
          </a:r>
          <a:endParaRPr lang="en-IN" dirty="0"/>
        </a:p>
      </dgm:t>
    </dgm:pt>
    <dgm:pt modelId="{5299FCB5-2836-4EBB-A731-193E9B89A33E}" type="parTrans" cxnId="{8A7CEC92-E385-47F6-A69C-11D093B0C9F1}">
      <dgm:prSet/>
      <dgm:spPr/>
      <dgm:t>
        <a:bodyPr/>
        <a:lstStyle/>
        <a:p>
          <a:endParaRPr lang="en-IN"/>
        </a:p>
      </dgm:t>
    </dgm:pt>
    <dgm:pt modelId="{F41D436C-1B20-4FCA-81E3-AEFDACB923DB}" type="sibTrans" cxnId="{8A7CEC92-E385-47F6-A69C-11D093B0C9F1}">
      <dgm:prSet/>
      <dgm:spPr/>
      <dgm:t>
        <a:bodyPr/>
        <a:lstStyle/>
        <a:p>
          <a:endParaRPr lang="en-IN"/>
        </a:p>
      </dgm:t>
    </dgm:pt>
    <dgm:pt modelId="{B64D2E0E-057E-4F7A-B8AB-B773494F29D2}" type="pres">
      <dgm:prSet presAssocID="{675848F0-5460-4570-BD78-43BD79726DF1}" presName="linearFlow" presStyleCnt="0">
        <dgm:presLayoutVars>
          <dgm:dir/>
          <dgm:resizeHandles val="exact"/>
        </dgm:presLayoutVars>
      </dgm:prSet>
      <dgm:spPr/>
    </dgm:pt>
    <dgm:pt modelId="{527D70ED-CF77-48EE-BF3A-DE101D80B107}" type="pres">
      <dgm:prSet presAssocID="{4CE6B6A6-B5B8-4910-9100-DA8BC3FB17AA}" presName="composite" presStyleCnt="0"/>
      <dgm:spPr/>
    </dgm:pt>
    <dgm:pt modelId="{A987AF2B-1170-47A5-A6DF-ED3C8DBB3AD0}" type="pres">
      <dgm:prSet presAssocID="{4CE6B6A6-B5B8-4910-9100-DA8BC3FB17AA}" presName="imgShp" presStyleLbl="fgImgPlace1" presStyleIdx="0" presStyleCnt="1" custScaleX="156090" custScaleY="143951"/>
      <dgm:spPr>
        <a:blipFill>
          <a:blip xmlns:r="http://schemas.openxmlformats.org/officeDocument/2006/relationships" r:embed="rId1"/>
          <a:srcRect/>
          <a:stretch>
            <a:fillRect l="-6000" r="-6000"/>
          </a:stretch>
        </a:blipFill>
      </dgm:spPr>
    </dgm:pt>
    <dgm:pt modelId="{79893D72-7C0A-4662-BFED-14323BFC3D3C}" type="pres">
      <dgm:prSet presAssocID="{4CE6B6A6-B5B8-4910-9100-DA8BC3FB17AA}" presName="txShp" presStyleLbl="node1" presStyleIdx="0" presStyleCnt="1">
        <dgm:presLayoutVars>
          <dgm:bulletEnabled val="1"/>
        </dgm:presLayoutVars>
      </dgm:prSet>
      <dgm:spPr/>
    </dgm:pt>
  </dgm:ptLst>
  <dgm:cxnLst>
    <dgm:cxn modelId="{CC4C1A29-1CF9-4580-B11B-3E448672A73A}" type="presOf" srcId="{4CE6B6A6-B5B8-4910-9100-DA8BC3FB17AA}" destId="{79893D72-7C0A-4662-BFED-14323BFC3D3C}" srcOrd="0" destOrd="0" presId="urn:microsoft.com/office/officeart/2005/8/layout/vList3"/>
    <dgm:cxn modelId="{8A7CEC92-E385-47F6-A69C-11D093B0C9F1}" srcId="{675848F0-5460-4570-BD78-43BD79726DF1}" destId="{4CE6B6A6-B5B8-4910-9100-DA8BC3FB17AA}" srcOrd="0" destOrd="0" parTransId="{5299FCB5-2836-4EBB-A731-193E9B89A33E}" sibTransId="{F41D436C-1B20-4FCA-81E3-AEFDACB923DB}"/>
    <dgm:cxn modelId="{C6242495-BB9E-4D1C-BDFD-127E0B077DD3}" type="presOf" srcId="{675848F0-5460-4570-BD78-43BD79726DF1}" destId="{B64D2E0E-057E-4F7A-B8AB-B773494F29D2}" srcOrd="0" destOrd="0" presId="urn:microsoft.com/office/officeart/2005/8/layout/vList3"/>
    <dgm:cxn modelId="{D6EE657C-FA31-40FF-92D7-4F58B23F504A}" type="presParOf" srcId="{B64D2E0E-057E-4F7A-B8AB-B773494F29D2}" destId="{527D70ED-CF77-48EE-BF3A-DE101D80B107}" srcOrd="0" destOrd="0" presId="urn:microsoft.com/office/officeart/2005/8/layout/vList3"/>
    <dgm:cxn modelId="{F2050E8E-AA59-4852-B19B-F3F35FE4D24D}" type="presParOf" srcId="{527D70ED-CF77-48EE-BF3A-DE101D80B107}" destId="{A987AF2B-1170-47A5-A6DF-ED3C8DBB3AD0}" srcOrd="0" destOrd="0" presId="urn:microsoft.com/office/officeart/2005/8/layout/vList3"/>
    <dgm:cxn modelId="{5264AC5C-A679-469A-8549-7C9CECF5F668}" type="presParOf" srcId="{527D70ED-CF77-48EE-BF3A-DE101D80B107}" destId="{79893D72-7C0A-4662-BFED-14323BFC3D3C}"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4B022CC-4C75-4909-9933-C33ECB896750}"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IN"/>
        </a:p>
      </dgm:t>
    </dgm:pt>
    <dgm:pt modelId="{876CBE82-7747-48DA-B8A0-BAE89FBD2DD2}">
      <dgm:prSet/>
      <dgm:spPr/>
      <dgm:t>
        <a:bodyPr/>
        <a:lstStyle/>
        <a:p>
          <a:r>
            <a:rPr lang="en-US"/>
            <a:t>The home service app provides convenience</a:t>
          </a:r>
          <a:endParaRPr lang="en-IN"/>
        </a:p>
      </dgm:t>
    </dgm:pt>
    <dgm:pt modelId="{49360828-A8E1-48C7-88A4-F4812C7BF2E2}" type="parTrans" cxnId="{CD5452A3-A08A-40A3-9B2F-774F84C428D9}">
      <dgm:prSet/>
      <dgm:spPr/>
      <dgm:t>
        <a:bodyPr/>
        <a:lstStyle/>
        <a:p>
          <a:endParaRPr lang="en-IN"/>
        </a:p>
      </dgm:t>
    </dgm:pt>
    <dgm:pt modelId="{20B90887-C001-48B6-BDD2-8FD70753FEE6}" type="sibTrans" cxnId="{CD5452A3-A08A-40A3-9B2F-774F84C428D9}">
      <dgm:prSet/>
      <dgm:spPr/>
      <dgm:t>
        <a:bodyPr/>
        <a:lstStyle/>
        <a:p>
          <a:endParaRPr lang="en-IN"/>
        </a:p>
      </dgm:t>
    </dgm:pt>
    <dgm:pt modelId="{CFED5AAC-4368-4EB7-AAD9-93E5771EE7DC}">
      <dgm:prSet/>
      <dgm:spPr/>
      <dgm:t>
        <a:bodyPr/>
        <a:lstStyle/>
        <a:p>
          <a:r>
            <a:rPr lang="en-US"/>
            <a:t>Customer Relationship Management</a:t>
          </a:r>
          <a:endParaRPr lang="en-IN"/>
        </a:p>
      </dgm:t>
    </dgm:pt>
    <dgm:pt modelId="{63DED1EE-9B48-4CBB-8D96-6F49B64FA85D}" type="parTrans" cxnId="{D01DA123-0427-418E-8DE7-89DC9873AF8D}">
      <dgm:prSet/>
      <dgm:spPr/>
      <dgm:t>
        <a:bodyPr/>
        <a:lstStyle/>
        <a:p>
          <a:endParaRPr lang="en-IN"/>
        </a:p>
      </dgm:t>
    </dgm:pt>
    <dgm:pt modelId="{A162FAC7-748A-43C5-A9E2-D5DFCEEDBFFD}" type="sibTrans" cxnId="{D01DA123-0427-418E-8DE7-89DC9873AF8D}">
      <dgm:prSet/>
      <dgm:spPr/>
      <dgm:t>
        <a:bodyPr/>
        <a:lstStyle/>
        <a:p>
          <a:endParaRPr lang="en-IN"/>
        </a:p>
      </dgm:t>
    </dgm:pt>
    <dgm:pt modelId="{1AA99D90-1605-493D-8B3D-5903EFD03B65}">
      <dgm:prSet/>
      <dgm:spPr/>
      <dgm:t>
        <a:bodyPr/>
        <a:lstStyle/>
        <a:p>
          <a:r>
            <a:rPr lang="en-US" dirty="0"/>
            <a:t>It has a lower cost.</a:t>
          </a:r>
          <a:endParaRPr lang="en-IN" dirty="0"/>
        </a:p>
      </dgm:t>
    </dgm:pt>
    <dgm:pt modelId="{ABE1E729-ABE4-4832-9190-C39E98B5CE78}" type="parTrans" cxnId="{2DB3FCC8-A38F-41E7-9FD0-1DBBEAE6B5A1}">
      <dgm:prSet/>
      <dgm:spPr/>
      <dgm:t>
        <a:bodyPr/>
        <a:lstStyle/>
        <a:p>
          <a:endParaRPr lang="en-IN"/>
        </a:p>
      </dgm:t>
    </dgm:pt>
    <dgm:pt modelId="{618C7CFD-89C0-4EB3-9A3C-7944B9B778F5}" type="sibTrans" cxnId="{2DB3FCC8-A38F-41E7-9FD0-1DBBEAE6B5A1}">
      <dgm:prSet/>
      <dgm:spPr/>
      <dgm:t>
        <a:bodyPr/>
        <a:lstStyle/>
        <a:p>
          <a:endParaRPr lang="en-IN"/>
        </a:p>
      </dgm:t>
    </dgm:pt>
    <dgm:pt modelId="{4F59B758-C198-4043-822C-FDF7F69179FB}">
      <dgm:prSet/>
      <dgm:spPr/>
      <dgm:t>
        <a:bodyPr/>
        <a:lstStyle/>
        <a:p>
          <a:r>
            <a:rPr lang="en-US"/>
            <a:t>Save Time</a:t>
          </a:r>
          <a:endParaRPr lang="en-IN"/>
        </a:p>
      </dgm:t>
    </dgm:pt>
    <dgm:pt modelId="{5455E8D7-B723-41DC-8178-3CB4C5F5BDBF}" type="parTrans" cxnId="{BF5A64C0-F3BF-4716-A6B2-949F10C9A2E5}">
      <dgm:prSet/>
      <dgm:spPr/>
      <dgm:t>
        <a:bodyPr/>
        <a:lstStyle/>
        <a:p>
          <a:endParaRPr lang="en-IN"/>
        </a:p>
      </dgm:t>
    </dgm:pt>
    <dgm:pt modelId="{20EE50A3-5571-4E8B-B2F0-3123C92550CF}" type="sibTrans" cxnId="{BF5A64C0-F3BF-4716-A6B2-949F10C9A2E5}">
      <dgm:prSet/>
      <dgm:spPr/>
      <dgm:t>
        <a:bodyPr/>
        <a:lstStyle/>
        <a:p>
          <a:endParaRPr lang="en-IN"/>
        </a:p>
      </dgm:t>
    </dgm:pt>
    <dgm:pt modelId="{BC36AD7A-EBEC-4549-B6C1-28913BDC3E83}">
      <dgm:prSet/>
      <dgm:spPr/>
      <dgm:t>
        <a:bodyPr/>
        <a:lstStyle/>
        <a:p>
          <a:r>
            <a:rPr lang="en-US"/>
            <a:t>Don’t have to do extensive background checks, as the app does it for you.</a:t>
          </a:r>
          <a:endParaRPr lang="en-IN"/>
        </a:p>
      </dgm:t>
    </dgm:pt>
    <dgm:pt modelId="{5A933AEA-AB51-4AD3-A7BC-2815DCDFE0EB}" type="parTrans" cxnId="{D6AB3CF4-6B4E-4F8D-B1A0-DA60CEF1FB15}">
      <dgm:prSet/>
      <dgm:spPr/>
      <dgm:t>
        <a:bodyPr/>
        <a:lstStyle/>
        <a:p>
          <a:endParaRPr lang="en-IN"/>
        </a:p>
      </dgm:t>
    </dgm:pt>
    <dgm:pt modelId="{2613DEE3-E530-493C-9278-5BC4140BA272}" type="sibTrans" cxnId="{D6AB3CF4-6B4E-4F8D-B1A0-DA60CEF1FB15}">
      <dgm:prSet/>
      <dgm:spPr/>
      <dgm:t>
        <a:bodyPr/>
        <a:lstStyle/>
        <a:p>
          <a:endParaRPr lang="en-IN"/>
        </a:p>
      </dgm:t>
    </dgm:pt>
    <dgm:pt modelId="{254209CC-89B2-4E67-A86E-426831CFFF38}">
      <dgm:prSet/>
      <dgm:spPr/>
      <dgm:t>
        <a:bodyPr/>
        <a:lstStyle/>
        <a:p>
          <a:r>
            <a:rPr lang="en-US"/>
            <a:t>Eliminates Intermediate fares.</a:t>
          </a:r>
          <a:endParaRPr lang="en-IN"/>
        </a:p>
      </dgm:t>
    </dgm:pt>
    <dgm:pt modelId="{A5DACF18-7916-40B2-A478-4B1258B61C81}" type="parTrans" cxnId="{273BBD8A-6251-4178-B5EE-700E170EBADB}">
      <dgm:prSet/>
      <dgm:spPr/>
      <dgm:t>
        <a:bodyPr/>
        <a:lstStyle/>
        <a:p>
          <a:endParaRPr lang="en-IN"/>
        </a:p>
      </dgm:t>
    </dgm:pt>
    <dgm:pt modelId="{557BC545-D891-426E-8D63-ABB428C7257D}" type="sibTrans" cxnId="{273BBD8A-6251-4178-B5EE-700E170EBADB}">
      <dgm:prSet/>
      <dgm:spPr/>
      <dgm:t>
        <a:bodyPr/>
        <a:lstStyle/>
        <a:p>
          <a:endParaRPr lang="en-IN"/>
        </a:p>
      </dgm:t>
    </dgm:pt>
    <dgm:pt modelId="{71A44D27-E1E3-474B-B092-3B6B7CDCAEB8}" type="pres">
      <dgm:prSet presAssocID="{64B022CC-4C75-4909-9933-C33ECB896750}" presName="CompostProcess" presStyleCnt="0">
        <dgm:presLayoutVars>
          <dgm:dir/>
          <dgm:resizeHandles val="exact"/>
        </dgm:presLayoutVars>
      </dgm:prSet>
      <dgm:spPr/>
    </dgm:pt>
    <dgm:pt modelId="{26FF93A4-DF47-405E-B73A-2744BEBBD754}" type="pres">
      <dgm:prSet presAssocID="{64B022CC-4C75-4909-9933-C33ECB896750}" presName="arrow" presStyleLbl="bgShp" presStyleIdx="0" presStyleCnt="1"/>
      <dgm:spPr/>
    </dgm:pt>
    <dgm:pt modelId="{A6F77C62-B156-4FB1-9693-CC03525493BA}" type="pres">
      <dgm:prSet presAssocID="{64B022CC-4C75-4909-9933-C33ECB896750}" presName="linearProcess" presStyleCnt="0"/>
      <dgm:spPr/>
    </dgm:pt>
    <dgm:pt modelId="{A3395FB5-8A89-4F54-8430-9D64D856C64C}" type="pres">
      <dgm:prSet presAssocID="{876CBE82-7747-48DA-B8A0-BAE89FBD2DD2}" presName="textNode" presStyleLbl="node1" presStyleIdx="0" presStyleCnt="6">
        <dgm:presLayoutVars>
          <dgm:bulletEnabled val="1"/>
        </dgm:presLayoutVars>
      </dgm:prSet>
      <dgm:spPr/>
    </dgm:pt>
    <dgm:pt modelId="{F754C9B9-458A-4FB0-A178-5BB2258F67F8}" type="pres">
      <dgm:prSet presAssocID="{20B90887-C001-48B6-BDD2-8FD70753FEE6}" presName="sibTrans" presStyleCnt="0"/>
      <dgm:spPr/>
    </dgm:pt>
    <dgm:pt modelId="{8EADD364-C1C4-43C8-B666-BD43713CA2EC}" type="pres">
      <dgm:prSet presAssocID="{CFED5AAC-4368-4EB7-AAD9-93E5771EE7DC}" presName="textNode" presStyleLbl="node1" presStyleIdx="1" presStyleCnt="6">
        <dgm:presLayoutVars>
          <dgm:bulletEnabled val="1"/>
        </dgm:presLayoutVars>
      </dgm:prSet>
      <dgm:spPr/>
    </dgm:pt>
    <dgm:pt modelId="{68BD9AEC-7A46-47D9-B275-E6FBA1D0ED04}" type="pres">
      <dgm:prSet presAssocID="{A162FAC7-748A-43C5-A9E2-D5DFCEEDBFFD}" presName="sibTrans" presStyleCnt="0"/>
      <dgm:spPr/>
    </dgm:pt>
    <dgm:pt modelId="{F37BA667-4467-4CC0-9C02-09E954574B3E}" type="pres">
      <dgm:prSet presAssocID="{1AA99D90-1605-493D-8B3D-5903EFD03B65}" presName="textNode" presStyleLbl="node1" presStyleIdx="2" presStyleCnt="6">
        <dgm:presLayoutVars>
          <dgm:bulletEnabled val="1"/>
        </dgm:presLayoutVars>
      </dgm:prSet>
      <dgm:spPr/>
    </dgm:pt>
    <dgm:pt modelId="{B1E885A0-B20C-4126-978A-29093ADE81E5}" type="pres">
      <dgm:prSet presAssocID="{618C7CFD-89C0-4EB3-9A3C-7944B9B778F5}" presName="sibTrans" presStyleCnt="0"/>
      <dgm:spPr/>
    </dgm:pt>
    <dgm:pt modelId="{064ADC7D-4557-4713-9AED-8238D32B0829}" type="pres">
      <dgm:prSet presAssocID="{4F59B758-C198-4043-822C-FDF7F69179FB}" presName="textNode" presStyleLbl="node1" presStyleIdx="3" presStyleCnt="6">
        <dgm:presLayoutVars>
          <dgm:bulletEnabled val="1"/>
        </dgm:presLayoutVars>
      </dgm:prSet>
      <dgm:spPr/>
    </dgm:pt>
    <dgm:pt modelId="{7ACCD697-301B-4588-8104-E3A7B4DA655D}" type="pres">
      <dgm:prSet presAssocID="{20EE50A3-5571-4E8B-B2F0-3123C92550CF}" presName="sibTrans" presStyleCnt="0"/>
      <dgm:spPr/>
    </dgm:pt>
    <dgm:pt modelId="{35BF3571-A4DD-47B9-B58A-8D153AC5D2A2}" type="pres">
      <dgm:prSet presAssocID="{BC36AD7A-EBEC-4549-B6C1-28913BDC3E83}" presName="textNode" presStyleLbl="node1" presStyleIdx="4" presStyleCnt="6">
        <dgm:presLayoutVars>
          <dgm:bulletEnabled val="1"/>
        </dgm:presLayoutVars>
      </dgm:prSet>
      <dgm:spPr/>
    </dgm:pt>
    <dgm:pt modelId="{DF311987-6E6D-4E5C-8184-31849442794F}" type="pres">
      <dgm:prSet presAssocID="{2613DEE3-E530-493C-9278-5BC4140BA272}" presName="sibTrans" presStyleCnt="0"/>
      <dgm:spPr/>
    </dgm:pt>
    <dgm:pt modelId="{BEDF1C36-18F3-4DA0-8D94-68F197F64817}" type="pres">
      <dgm:prSet presAssocID="{254209CC-89B2-4E67-A86E-426831CFFF38}" presName="textNode" presStyleLbl="node1" presStyleIdx="5" presStyleCnt="6">
        <dgm:presLayoutVars>
          <dgm:bulletEnabled val="1"/>
        </dgm:presLayoutVars>
      </dgm:prSet>
      <dgm:spPr/>
    </dgm:pt>
  </dgm:ptLst>
  <dgm:cxnLst>
    <dgm:cxn modelId="{BF25C212-67F7-4FD1-8EF2-0FC45E9B6B5C}" type="presOf" srcId="{4F59B758-C198-4043-822C-FDF7F69179FB}" destId="{064ADC7D-4557-4713-9AED-8238D32B0829}" srcOrd="0" destOrd="0" presId="urn:microsoft.com/office/officeart/2005/8/layout/hProcess9"/>
    <dgm:cxn modelId="{1099B714-1E44-4062-B19A-6204F3ECD76F}" type="presOf" srcId="{64B022CC-4C75-4909-9933-C33ECB896750}" destId="{71A44D27-E1E3-474B-B092-3B6B7CDCAEB8}" srcOrd="0" destOrd="0" presId="urn:microsoft.com/office/officeart/2005/8/layout/hProcess9"/>
    <dgm:cxn modelId="{21015E1B-3328-402F-A334-08EFB7D76FE5}" type="presOf" srcId="{1AA99D90-1605-493D-8B3D-5903EFD03B65}" destId="{F37BA667-4467-4CC0-9C02-09E954574B3E}" srcOrd="0" destOrd="0" presId="urn:microsoft.com/office/officeart/2005/8/layout/hProcess9"/>
    <dgm:cxn modelId="{D01DA123-0427-418E-8DE7-89DC9873AF8D}" srcId="{64B022CC-4C75-4909-9933-C33ECB896750}" destId="{CFED5AAC-4368-4EB7-AAD9-93E5771EE7DC}" srcOrd="1" destOrd="0" parTransId="{63DED1EE-9B48-4CBB-8D96-6F49B64FA85D}" sibTransId="{A162FAC7-748A-43C5-A9E2-D5DFCEEDBFFD}"/>
    <dgm:cxn modelId="{78E4B62D-2080-40D7-A3FE-117939D2B072}" type="presOf" srcId="{CFED5AAC-4368-4EB7-AAD9-93E5771EE7DC}" destId="{8EADD364-C1C4-43C8-B666-BD43713CA2EC}" srcOrd="0" destOrd="0" presId="urn:microsoft.com/office/officeart/2005/8/layout/hProcess9"/>
    <dgm:cxn modelId="{6B1B3562-88D1-47A7-B246-63E3458D4E5D}" type="presOf" srcId="{254209CC-89B2-4E67-A86E-426831CFFF38}" destId="{BEDF1C36-18F3-4DA0-8D94-68F197F64817}" srcOrd="0" destOrd="0" presId="urn:microsoft.com/office/officeart/2005/8/layout/hProcess9"/>
    <dgm:cxn modelId="{D4A4BD7D-E7EE-49E7-B20A-D2F76F573C98}" type="presOf" srcId="{876CBE82-7747-48DA-B8A0-BAE89FBD2DD2}" destId="{A3395FB5-8A89-4F54-8430-9D64D856C64C}" srcOrd="0" destOrd="0" presId="urn:microsoft.com/office/officeart/2005/8/layout/hProcess9"/>
    <dgm:cxn modelId="{273BBD8A-6251-4178-B5EE-700E170EBADB}" srcId="{64B022CC-4C75-4909-9933-C33ECB896750}" destId="{254209CC-89B2-4E67-A86E-426831CFFF38}" srcOrd="5" destOrd="0" parTransId="{A5DACF18-7916-40B2-A478-4B1258B61C81}" sibTransId="{557BC545-D891-426E-8D63-ABB428C7257D}"/>
    <dgm:cxn modelId="{CD5452A3-A08A-40A3-9B2F-774F84C428D9}" srcId="{64B022CC-4C75-4909-9933-C33ECB896750}" destId="{876CBE82-7747-48DA-B8A0-BAE89FBD2DD2}" srcOrd="0" destOrd="0" parTransId="{49360828-A8E1-48C7-88A4-F4812C7BF2E2}" sibTransId="{20B90887-C001-48B6-BDD2-8FD70753FEE6}"/>
    <dgm:cxn modelId="{E8C6F2AB-49C1-45D3-9C74-4BBD1433EA25}" type="presOf" srcId="{BC36AD7A-EBEC-4549-B6C1-28913BDC3E83}" destId="{35BF3571-A4DD-47B9-B58A-8D153AC5D2A2}" srcOrd="0" destOrd="0" presId="urn:microsoft.com/office/officeart/2005/8/layout/hProcess9"/>
    <dgm:cxn modelId="{BF5A64C0-F3BF-4716-A6B2-949F10C9A2E5}" srcId="{64B022CC-4C75-4909-9933-C33ECB896750}" destId="{4F59B758-C198-4043-822C-FDF7F69179FB}" srcOrd="3" destOrd="0" parTransId="{5455E8D7-B723-41DC-8178-3CB4C5F5BDBF}" sibTransId="{20EE50A3-5571-4E8B-B2F0-3123C92550CF}"/>
    <dgm:cxn modelId="{2DB3FCC8-A38F-41E7-9FD0-1DBBEAE6B5A1}" srcId="{64B022CC-4C75-4909-9933-C33ECB896750}" destId="{1AA99D90-1605-493D-8B3D-5903EFD03B65}" srcOrd="2" destOrd="0" parTransId="{ABE1E729-ABE4-4832-9190-C39E98B5CE78}" sibTransId="{618C7CFD-89C0-4EB3-9A3C-7944B9B778F5}"/>
    <dgm:cxn modelId="{D6AB3CF4-6B4E-4F8D-B1A0-DA60CEF1FB15}" srcId="{64B022CC-4C75-4909-9933-C33ECB896750}" destId="{BC36AD7A-EBEC-4549-B6C1-28913BDC3E83}" srcOrd="4" destOrd="0" parTransId="{5A933AEA-AB51-4AD3-A7BC-2815DCDFE0EB}" sibTransId="{2613DEE3-E530-493C-9278-5BC4140BA272}"/>
    <dgm:cxn modelId="{2B2675A7-2438-454C-8DE8-CA435F26159A}" type="presParOf" srcId="{71A44D27-E1E3-474B-B092-3B6B7CDCAEB8}" destId="{26FF93A4-DF47-405E-B73A-2744BEBBD754}" srcOrd="0" destOrd="0" presId="urn:microsoft.com/office/officeart/2005/8/layout/hProcess9"/>
    <dgm:cxn modelId="{B707A6BB-E8B6-4CF9-83EA-AC6ED17F0A74}" type="presParOf" srcId="{71A44D27-E1E3-474B-B092-3B6B7CDCAEB8}" destId="{A6F77C62-B156-4FB1-9693-CC03525493BA}" srcOrd="1" destOrd="0" presId="urn:microsoft.com/office/officeart/2005/8/layout/hProcess9"/>
    <dgm:cxn modelId="{13E8293A-F6D4-4291-9E1E-2EF3AC828543}" type="presParOf" srcId="{A6F77C62-B156-4FB1-9693-CC03525493BA}" destId="{A3395FB5-8A89-4F54-8430-9D64D856C64C}" srcOrd="0" destOrd="0" presId="urn:microsoft.com/office/officeart/2005/8/layout/hProcess9"/>
    <dgm:cxn modelId="{E85E1CA9-5C80-4E7F-8666-FD928DB3DF77}" type="presParOf" srcId="{A6F77C62-B156-4FB1-9693-CC03525493BA}" destId="{F754C9B9-458A-4FB0-A178-5BB2258F67F8}" srcOrd="1" destOrd="0" presId="urn:microsoft.com/office/officeart/2005/8/layout/hProcess9"/>
    <dgm:cxn modelId="{EB1B7203-E0FD-4298-845C-1FFA24B69076}" type="presParOf" srcId="{A6F77C62-B156-4FB1-9693-CC03525493BA}" destId="{8EADD364-C1C4-43C8-B666-BD43713CA2EC}" srcOrd="2" destOrd="0" presId="urn:microsoft.com/office/officeart/2005/8/layout/hProcess9"/>
    <dgm:cxn modelId="{2E96DBC5-FD30-406D-9456-C4A3A102221E}" type="presParOf" srcId="{A6F77C62-B156-4FB1-9693-CC03525493BA}" destId="{68BD9AEC-7A46-47D9-B275-E6FBA1D0ED04}" srcOrd="3" destOrd="0" presId="urn:microsoft.com/office/officeart/2005/8/layout/hProcess9"/>
    <dgm:cxn modelId="{3DD879D3-F4AE-4A64-930F-0DA2BDB1B318}" type="presParOf" srcId="{A6F77C62-B156-4FB1-9693-CC03525493BA}" destId="{F37BA667-4467-4CC0-9C02-09E954574B3E}" srcOrd="4" destOrd="0" presId="urn:microsoft.com/office/officeart/2005/8/layout/hProcess9"/>
    <dgm:cxn modelId="{EBB79698-C3B0-4D32-86C8-EF4EC78FA3B1}" type="presParOf" srcId="{A6F77C62-B156-4FB1-9693-CC03525493BA}" destId="{B1E885A0-B20C-4126-978A-29093ADE81E5}" srcOrd="5" destOrd="0" presId="urn:microsoft.com/office/officeart/2005/8/layout/hProcess9"/>
    <dgm:cxn modelId="{E2755DC5-CF89-4D45-9694-5A132A1415F5}" type="presParOf" srcId="{A6F77C62-B156-4FB1-9693-CC03525493BA}" destId="{064ADC7D-4557-4713-9AED-8238D32B0829}" srcOrd="6" destOrd="0" presId="urn:microsoft.com/office/officeart/2005/8/layout/hProcess9"/>
    <dgm:cxn modelId="{961D94EB-1FF9-44F5-BCCA-A68B602FE1BD}" type="presParOf" srcId="{A6F77C62-B156-4FB1-9693-CC03525493BA}" destId="{7ACCD697-301B-4588-8104-E3A7B4DA655D}" srcOrd="7" destOrd="0" presId="urn:microsoft.com/office/officeart/2005/8/layout/hProcess9"/>
    <dgm:cxn modelId="{A076E539-2A33-47FB-AAAF-09EBFFDC59EE}" type="presParOf" srcId="{A6F77C62-B156-4FB1-9693-CC03525493BA}" destId="{35BF3571-A4DD-47B9-B58A-8D153AC5D2A2}" srcOrd="8" destOrd="0" presId="urn:microsoft.com/office/officeart/2005/8/layout/hProcess9"/>
    <dgm:cxn modelId="{FA7BB029-5F82-47D2-8403-9F70258CF521}" type="presParOf" srcId="{A6F77C62-B156-4FB1-9693-CC03525493BA}" destId="{DF311987-6E6D-4E5C-8184-31849442794F}" srcOrd="9" destOrd="0" presId="urn:microsoft.com/office/officeart/2005/8/layout/hProcess9"/>
    <dgm:cxn modelId="{06D66D45-8B30-4C34-AC4D-C41EC76E0954}" type="presParOf" srcId="{A6F77C62-B156-4FB1-9693-CC03525493BA}" destId="{BEDF1C36-18F3-4DA0-8D94-68F197F64817}"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435791D-1E49-4614-BA7B-7C62CD3C8457}" type="doc">
      <dgm:prSet loTypeId="urn:microsoft.com/office/officeart/2005/8/layout/hList7" loCatId="list" qsTypeId="urn:microsoft.com/office/officeart/2005/8/quickstyle/3d2" qsCatId="3D" csTypeId="urn:microsoft.com/office/officeart/2005/8/colors/accent0_1" csCatId="mainScheme" phldr="1"/>
      <dgm:spPr/>
      <dgm:t>
        <a:bodyPr/>
        <a:lstStyle/>
        <a:p>
          <a:endParaRPr lang="en-IN"/>
        </a:p>
      </dgm:t>
    </dgm:pt>
    <dgm:pt modelId="{9EB5FDB1-6D93-4AB4-B900-35A526AF716A}">
      <dgm:prSet custT="1"/>
      <dgm:spPr/>
      <dgm:t>
        <a:bodyPr/>
        <a:lstStyle/>
        <a:p>
          <a:r>
            <a:rPr lang="en-US" sz="1400" baseline="0" dirty="0"/>
            <a:t>Prashant </a:t>
          </a:r>
          <a:r>
            <a:rPr lang="en-US" sz="1400" baseline="0" dirty="0" err="1"/>
            <a:t>Darade</a:t>
          </a:r>
          <a:r>
            <a:rPr lang="en-US" sz="1400" baseline="0" dirty="0"/>
            <a:t> [220343120029] </a:t>
          </a:r>
          <a:r>
            <a:rPr lang="en-US" sz="1400" baseline="0" dirty="0">
              <a:sym typeface="Wingdings" panose="05000000000000000000" pitchFamily="2" charset="2"/>
            </a:rPr>
            <a:t></a:t>
          </a:r>
          <a:r>
            <a:rPr lang="en-US" sz="1400" baseline="0" dirty="0"/>
            <a:t>8956216939</a:t>
          </a:r>
          <a:endParaRPr lang="en-IN" sz="1400" dirty="0"/>
        </a:p>
      </dgm:t>
    </dgm:pt>
    <dgm:pt modelId="{2A5E8A74-3AF1-4787-861C-1D4E39E21C3A}" type="parTrans" cxnId="{9D5DB76C-9DA8-48B4-B5FF-DDD7DC7A8531}">
      <dgm:prSet/>
      <dgm:spPr/>
      <dgm:t>
        <a:bodyPr/>
        <a:lstStyle/>
        <a:p>
          <a:endParaRPr lang="en-IN"/>
        </a:p>
      </dgm:t>
    </dgm:pt>
    <dgm:pt modelId="{57569644-A5D2-459D-82DE-5E76C2EFFD1A}" type="sibTrans" cxnId="{9D5DB76C-9DA8-48B4-B5FF-DDD7DC7A8531}">
      <dgm:prSet/>
      <dgm:spPr/>
      <dgm:t>
        <a:bodyPr/>
        <a:lstStyle/>
        <a:p>
          <a:endParaRPr lang="en-IN"/>
        </a:p>
      </dgm:t>
    </dgm:pt>
    <dgm:pt modelId="{000EEF3B-E8E4-4EA8-8959-A59022E4329C}">
      <dgm:prSet custT="1"/>
      <dgm:spPr/>
      <dgm:t>
        <a:bodyPr/>
        <a:lstStyle/>
        <a:p>
          <a:r>
            <a:rPr lang="en-US" sz="1400" baseline="0" dirty="0"/>
            <a:t>Kunal Kshirsagar [220343120050] </a:t>
          </a:r>
          <a:r>
            <a:rPr lang="en-US" sz="1400" baseline="0" dirty="0">
              <a:sym typeface="Wingdings" panose="05000000000000000000" pitchFamily="2" charset="2"/>
            </a:rPr>
            <a:t>8237251602</a:t>
          </a:r>
          <a:endParaRPr lang="en-IN" sz="1400" dirty="0"/>
        </a:p>
      </dgm:t>
    </dgm:pt>
    <dgm:pt modelId="{C34668FA-BDDD-4E1C-84B0-9C404C29D607}" type="parTrans" cxnId="{8DED3CFF-02D5-4817-B4B5-900396858A33}">
      <dgm:prSet/>
      <dgm:spPr/>
      <dgm:t>
        <a:bodyPr/>
        <a:lstStyle/>
        <a:p>
          <a:endParaRPr lang="en-IN"/>
        </a:p>
      </dgm:t>
    </dgm:pt>
    <dgm:pt modelId="{AD0BF4CE-2EDC-4584-85EF-E34AC0157392}" type="sibTrans" cxnId="{8DED3CFF-02D5-4817-B4B5-900396858A33}">
      <dgm:prSet/>
      <dgm:spPr/>
      <dgm:t>
        <a:bodyPr/>
        <a:lstStyle/>
        <a:p>
          <a:endParaRPr lang="en-IN"/>
        </a:p>
      </dgm:t>
    </dgm:pt>
    <dgm:pt modelId="{3433E298-93C0-497E-8C68-3B0540024A6E}">
      <dgm:prSet custT="1"/>
      <dgm:spPr/>
      <dgm:t>
        <a:bodyPr/>
        <a:lstStyle/>
        <a:p>
          <a:r>
            <a:rPr lang="en-US" sz="1400" baseline="0" dirty="0"/>
            <a:t>Vikas Patil [220343120076]</a:t>
          </a:r>
          <a:r>
            <a:rPr lang="en-US" sz="1400" baseline="0" dirty="0">
              <a:sym typeface="Wingdings" panose="05000000000000000000" pitchFamily="2" charset="2"/>
            </a:rPr>
            <a:t>9309716565</a:t>
          </a:r>
          <a:endParaRPr lang="en-IN" sz="1400" dirty="0"/>
        </a:p>
      </dgm:t>
    </dgm:pt>
    <dgm:pt modelId="{E48FF9E6-5A8A-4F66-BE65-37BD03F3E1B2}" type="parTrans" cxnId="{47C954FB-5814-4C96-98E0-56159733D2B2}">
      <dgm:prSet/>
      <dgm:spPr/>
      <dgm:t>
        <a:bodyPr/>
        <a:lstStyle/>
        <a:p>
          <a:endParaRPr lang="en-IN"/>
        </a:p>
      </dgm:t>
    </dgm:pt>
    <dgm:pt modelId="{8A4DB96F-0F2D-4700-B4BC-7285A08160DE}" type="sibTrans" cxnId="{47C954FB-5814-4C96-98E0-56159733D2B2}">
      <dgm:prSet/>
      <dgm:spPr/>
      <dgm:t>
        <a:bodyPr/>
        <a:lstStyle/>
        <a:p>
          <a:endParaRPr lang="en-IN"/>
        </a:p>
      </dgm:t>
    </dgm:pt>
    <dgm:pt modelId="{2B6314A0-1C39-4B80-8383-EB3335C3AF97}">
      <dgm:prSet custT="1"/>
      <dgm:spPr/>
      <dgm:t>
        <a:bodyPr/>
        <a:lstStyle/>
        <a:p>
          <a:r>
            <a:rPr lang="en-US" sz="1400" baseline="0" dirty="0"/>
            <a:t>Pranit </a:t>
          </a:r>
          <a:r>
            <a:rPr lang="en-US" sz="1400" baseline="0" dirty="0" err="1"/>
            <a:t>Ghorpade</a:t>
          </a:r>
          <a:r>
            <a:rPr lang="en-US" sz="1400" baseline="0" dirty="0"/>
            <a:t>  [220343120081]</a:t>
          </a:r>
          <a:r>
            <a:rPr lang="en-US" sz="1400" baseline="0" dirty="0">
              <a:sym typeface="Wingdings" panose="05000000000000000000" pitchFamily="2" charset="2"/>
            </a:rPr>
            <a:t>86000092305</a:t>
          </a:r>
          <a:endParaRPr lang="en-IN" sz="1400" dirty="0"/>
        </a:p>
      </dgm:t>
    </dgm:pt>
    <dgm:pt modelId="{8C5B6CA7-5618-4EDE-A6BE-983F5DB7971E}" type="parTrans" cxnId="{407E318B-C17E-4421-A2B6-2DF23CCE37AC}">
      <dgm:prSet/>
      <dgm:spPr/>
      <dgm:t>
        <a:bodyPr/>
        <a:lstStyle/>
        <a:p>
          <a:endParaRPr lang="en-IN"/>
        </a:p>
      </dgm:t>
    </dgm:pt>
    <dgm:pt modelId="{32E2022C-FB0E-434D-8CE1-D4E940AB2027}" type="sibTrans" cxnId="{407E318B-C17E-4421-A2B6-2DF23CCE37AC}">
      <dgm:prSet/>
      <dgm:spPr/>
      <dgm:t>
        <a:bodyPr/>
        <a:lstStyle/>
        <a:p>
          <a:endParaRPr lang="en-IN"/>
        </a:p>
      </dgm:t>
    </dgm:pt>
    <dgm:pt modelId="{E9594186-6AF0-4153-A53E-1FE3C54716CB}">
      <dgm:prSet custT="1"/>
      <dgm:spPr/>
      <dgm:t>
        <a:bodyPr/>
        <a:lstStyle/>
        <a:p>
          <a:r>
            <a:rPr lang="en-US" sz="1400" baseline="0" dirty="0"/>
            <a:t>Contact </a:t>
          </a:r>
          <a:endParaRPr lang="en-IN" sz="1400" dirty="0"/>
        </a:p>
      </dgm:t>
    </dgm:pt>
    <dgm:pt modelId="{4305A76D-0F35-49F7-8B84-10B0804FDCEC}" type="sibTrans" cxnId="{10911FDC-8D06-4366-9923-F152AC67D028}">
      <dgm:prSet/>
      <dgm:spPr/>
      <dgm:t>
        <a:bodyPr/>
        <a:lstStyle/>
        <a:p>
          <a:endParaRPr lang="en-IN"/>
        </a:p>
      </dgm:t>
    </dgm:pt>
    <dgm:pt modelId="{B50788CF-57AF-4CBA-86F2-A8F3DEB11094}" type="parTrans" cxnId="{10911FDC-8D06-4366-9923-F152AC67D028}">
      <dgm:prSet/>
      <dgm:spPr/>
      <dgm:t>
        <a:bodyPr/>
        <a:lstStyle/>
        <a:p>
          <a:endParaRPr lang="en-IN"/>
        </a:p>
      </dgm:t>
    </dgm:pt>
    <dgm:pt modelId="{228F01E1-2A46-4E73-8515-F58222117503}" type="pres">
      <dgm:prSet presAssocID="{B435791D-1E49-4614-BA7B-7C62CD3C8457}" presName="Name0" presStyleCnt="0">
        <dgm:presLayoutVars>
          <dgm:dir/>
          <dgm:resizeHandles val="exact"/>
        </dgm:presLayoutVars>
      </dgm:prSet>
      <dgm:spPr/>
    </dgm:pt>
    <dgm:pt modelId="{9C954A4D-340E-408B-8A0D-3EA6538FC9D5}" type="pres">
      <dgm:prSet presAssocID="{B435791D-1E49-4614-BA7B-7C62CD3C8457}" presName="fgShape" presStyleLbl="fgShp" presStyleIdx="0" presStyleCnt="1" custScaleY="160264"/>
      <dgm:spPr>
        <a:solidFill>
          <a:srgbClr val="40BAD2"/>
        </a:solidFill>
      </dgm:spPr>
    </dgm:pt>
    <dgm:pt modelId="{21C7BC4F-E894-4962-AB51-59E600836FD2}" type="pres">
      <dgm:prSet presAssocID="{B435791D-1E49-4614-BA7B-7C62CD3C8457}" presName="linComp" presStyleCnt="0"/>
      <dgm:spPr/>
    </dgm:pt>
    <dgm:pt modelId="{B2A39429-515B-4B6B-AAE4-26341E82ED06}" type="pres">
      <dgm:prSet presAssocID="{E9594186-6AF0-4153-A53E-1FE3C54716CB}" presName="compNode" presStyleCnt="0"/>
      <dgm:spPr/>
    </dgm:pt>
    <dgm:pt modelId="{07D2C610-8E2B-4CF3-B6EE-E01AEE9DE641}" type="pres">
      <dgm:prSet presAssocID="{E9594186-6AF0-4153-A53E-1FE3C54716CB}" presName="bkgdShape" presStyleLbl="node1" presStyleIdx="0" presStyleCnt="5"/>
      <dgm:spPr/>
    </dgm:pt>
    <dgm:pt modelId="{A1D669CE-5A76-48E7-835D-BF800F8F3357}" type="pres">
      <dgm:prSet presAssocID="{E9594186-6AF0-4153-A53E-1FE3C54716CB}" presName="nodeTx" presStyleLbl="node1" presStyleIdx="0" presStyleCnt="5">
        <dgm:presLayoutVars>
          <dgm:bulletEnabled val="1"/>
        </dgm:presLayoutVars>
      </dgm:prSet>
      <dgm:spPr/>
    </dgm:pt>
    <dgm:pt modelId="{5C2CD126-069C-4B14-9237-46D46BA61071}" type="pres">
      <dgm:prSet presAssocID="{E9594186-6AF0-4153-A53E-1FE3C54716CB}" presName="invisiNode" presStyleLbl="node1" presStyleIdx="0" presStyleCnt="5"/>
      <dgm:spPr/>
    </dgm:pt>
    <dgm:pt modelId="{972B01E6-0B64-4096-94C6-BEBE8A0926F0}" type="pres">
      <dgm:prSet presAssocID="{E9594186-6AF0-4153-A53E-1FE3C54716CB}" presName="imagNode" presStyleLbl="fgImgPlace1" presStyleIdx="0" presStyleCnt="5" custScaleX="176524" custScaleY="135941" custLinFactNeighborX="1345" custLinFactNeighborY="69219"/>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9127817A-9D3F-456D-888D-3827EE9E6600}" type="pres">
      <dgm:prSet presAssocID="{4305A76D-0F35-49F7-8B84-10B0804FDCEC}" presName="sibTrans" presStyleLbl="sibTrans2D1" presStyleIdx="0" presStyleCnt="0"/>
      <dgm:spPr/>
    </dgm:pt>
    <dgm:pt modelId="{25D2F1C1-A80C-4F28-9EAF-11A22620F40E}" type="pres">
      <dgm:prSet presAssocID="{9EB5FDB1-6D93-4AB4-B900-35A526AF716A}" presName="compNode" presStyleCnt="0"/>
      <dgm:spPr/>
    </dgm:pt>
    <dgm:pt modelId="{66743FDD-D0F7-4592-AA48-A0D6E8B2AD5D}" type="pres">
      <dgm:prSet presAssocID="{9EB5FDB1-6D93-4AB4-B900-35A526AF716A}" presName="bkgdShape" presStyleLbl="node1" presStyleIdx="1" presStyleCnt="5"/>
      <dgm:spPr/>
    </dgm:pt>
    <dgm:pt modelId="{7E49EDB1-712E-497C-B581-B4D9CBB40BBA}" type="pres">
      <dgm:prSet presAssocID="{9EB5FDB1-6D93-4AB4-B900-35A526AF716A}" presName="nodeTx" presStyleLbl="node1" presStyleIdx="1" presStyleCnt="5">
        <dgm:presLayoutVars>
          <dgm:bulletEnabled val="1"/>
        </dgm:presLayoutVars>
      </dgm:prSet>
      <dgm:spPr/>
    </dgm:pt>
    <dgm:pt modelId="{26090649-C4A9-490C-AE89-89F9DF2DC86C}" type="pres">
      <dgm:prSet presAssocID="{9EB5FDB1-6D93-4AB4-B900-35A526AF716A}" presName="invisiNode" presStyleLbl="node1" presStyleIdx="1" presStyleCnt="5"/>
      <dgm:spPr/>
    </dgm:pt>
    <dgm:pt modelId="{B8EFDB1B-606E-425B-A2F1-36B10D49D132}" type="pres">
      <dgm:prSet presAssocID="{9EB5FDB1-6D93-4AB4-B900-35A526AF716A}" presName="imagNode" presStyleLbl="fgImgPlace1" presStyleIdx="1" presStyleCnt="5" custScaleX="141938" custScaleY="127675" custLinFactNeighborX="-2271" custLinFactNeighborY="1223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FECB36DC-22F0-4BB7-9875-8822935F9F07}" type="pres">
      <dgm:prSet presAssocID="{57569644-A5D2-459D-82DE-5E76C2EFFD1A}" presName="sibTrans" presStyleLbl="sibTrans2D1" presStyleIdx="0" presStyleCnt="0"/>
      <dgm:spPr/>
    </dgm:pt>
    <dgm:pt modelId="{4D1C50A0-1DAB-4B48-B5FF-41088A20C9E2}" type="pres">
      <dgm:prSet presAssocID="{000EEF3B-E8E4-4EA8-8959-A59022E4329C}" presName="compNode" presStyleCnt="0"/>
      <dgm:spPr/>
    </dgm:pt>
    <dgm:pt modelId="{A5296B69-82E8-495A-A84F-E662A7FD4E80}" type="pres">
      <dgm:prSet presAssocID="{000EEF3B-E8E4-4EA8-8959-A59022E4329C}" presName="bkgdShape" presStyleLbl="node1" presStyleIdx="2" presStyleCnt="5"/>
      <dgm:spPr/>
    </dgm:pt>
    <dgm:pt modelId="{25C3CE56-9195-4042-A704-1B8C1F121A4E}" type="pres">
      <dgm:prSet presAssocID="{000EEF3B-E8E4-4EA8-8959-A59022E4329C}" presName="nodeTx" presStyleLbl="node1" presStyleIdx="2" presStyleCnt="5">
        <dgm:presLayoutVars>
          <dgm:bulletEnabled val="1"/>
        </dgm:presLayoutVars>
      </dgm:prSet>
      <dgm:spPr/>
    </dgm:pt>
    <dgm:pt modelId="{1E9B7B4D-3FCB-4973-84BE-A993CCF51275}" type="pres">
      <dgm:prSet presAssocID="{000EEF3B-E8E4-4EA8-8959-A59022E4329C}" presName="invisiNode" presStyleLbl="node1" presStyleIdx="2" presStyleCnt="5"/>
      <dgm:spPr/>
    </dgm:pt>
    <dgm:pt modelId="{293B6DD1-46A0-4DA4-BCEF-BDD68C95A94E}" type="pres">
      <dgm:prSet presAssocID="{000EEF3B-E8E4-4EA8-8959-A59022E4329C}" presName="imagNode" presStyleLbl="fgImgPlace1" presStyleIdx="2" presStyleCnt="5" custScaleX="144385" custScaleY="124408" custLinFactNeighborX="676" custLinFactNeighborY="12792"/>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645EF972-C61E-44DC-A552-04E963399D25}" type="pres">
      <dgm:prSet presAssocID="{AD0BF4CE-2EDC-4584-85EF-E34AC0157392}" presName="sibTrans" presStyleLbl="sibTrans2D1" presStyleIdx="0" presStyleCnt="0"/>
      <dgm:spPr/>
    </dgm:pt>
    <dgm:pt modelId="{776A6370-2769-4C43-A1A5-F3013699365C}" type="pres">
      <dgm:prSet presAssocID="{3433E298-93C0-497E-8C68-3B0540024A6E}" presName="compNode" presStyleCnt="0"/>
      <dgm:spPr/>
    </dgm:pt>
    <dgm:pt modelId="{6C1E3176-F22F-4E66-B36D-2CD650FB6EDF}" type="pres">
      <dgm:prSet presAssocID="{3433E298-93C0-497E-8C68-3B0540024A6E}" presName="bkgdShape" presStyleLbl="node1" presStyleIdx="3" presStyleCnt="5"/>
      <dgm:spPr/>
    </dgm:pt>
    <dgm:pt modelId="{0C5FA639-AFDB-447B-8143-011F520A91CA}" type="pres">
      <dgm:prSet presAssocID="{3433E298-93C0-497E-8C68-3B0540024A6E}" presName="nodeTx" presStyleLbl="node1" presStyleIdx="3" presStyleCnt="5">
        <dgm:presLayoutVars>
          <dgm:bulletEnabled val="1"/>
        </dgm:presLayoutVars>
      </dgm:prSet>
      <dgm:spPr/>
    </dgm:pt>
    <dgm:pt modelId="{5CB02682-DA2B-4D62-A596-D7A9BC222679}" type="pres">
      <dgm:prSet presAssocID="{3433E298-93C0-497E-8C68-3B0540024A6E}" presName="invisiNode" presStyleLbl="node1" presStyleIdx="3" presStyleCnt="5"/>
      <dgm:spPr/>
    </dgm:pt>
    <dgm:pt modelId="{853D1676-23E2-430B-8DB4-EEFD850F640C}" type="pres">
      <dgm:prSet presAssocID="{3433E298-93C0-497E-8C68-3B0540024A6E}" presName="imagNode" presStyleLbl="fgImgPlace1" presStyleIdx="3" presStyleCnt="5" custScaleX="137423" custScaleY="124838" custLinFactNeighborX="6018" custLinFactNeighborY="9176"/>
      <dgm:spPr>
        <a:blipFill>
          <a:blip xmlns:r="http://schemas.openxmlformats.org/officeDocument/2006/relationships" r:embed="rId4">
            <a:extLst>
              <a:ext uri="{28A0092B-C50C-407E-A947-70E740481C1C}">
                <a14:useLocalDpi xmlns:a14="http://schemas.microsoft.com/office/drawing/2010/main" val="0"/>
              </a:ext>
            </a:extLst>
          </a:blip>
          <a:srcRect/>
          <a:stretch>
            <a:fillRect t="-16000" b="-16000"/>
          </a:stretch>
        </a:blipFill>
      </dgm:spPr>
    </dgm:pt>
    <dgm:pt modelId="{B20C2723-7050-4C37-8DD0-D5B024BBFC34}" type="pres">
      <dgm:prSet presAssocID="{8A4DB96F-0F2D-4700-B4BC-7285A08160DE}" presName="sibTrans" presStyleLbl="sibTrans2D1" presStyleIdx="0" presStyleCnt="0"/>
      <dgm:spPr/>
    </dgm:pt>
    <dgm:pt modelId="{D81CE52B-40E7-4FF6-83A5-D7ABB9B0637C}" type="pres">
      <dgm:prSet presAssocID="{2B6314A0-1C39-4B80-8383-EB3335C3AF97}" presName="compNode" presStyleCnt="0"/>
      <dgm:spPr/>
    </dgm:pt>
    <dgm:pt modelId="{DD06063C-A4D0-4C31-8200-DD1925533594}" type="pres">
      <dgm:prSet presAssocID="{2B6314A0-1C39-4B80-8383-EB3335C3AF97}" presName="bkgdShape" presStyleLbl="node1" presStyleIdx="4" presStyleCnt="5"/>
      <dgm:spPr/>
    </dgm:pt>
    <dgm:pt modelId="{15AB1575-3420-48AB-9C1A-555BA3329350}" type="pres">
      <dgm:prSet presAssocID="{2B6314A0-1C39-4B80-8383-EB3335C3AF97}" presName="nodeTx" presStyleLbl="node1" presStyleIdx="4" presStyleCnt="5">
        <dgm:presLayoutVars>
          <dgm:bulletEnabled val="1"/>
        </dgm:presLayoutVars>
      </dgm:prSet>
      <dgm:spPr/>
    </dgm:pt>
    <dgm:pt modelId="{5743B90E-9432-441C-82E3-A53C243E159F}" type="pres">
      <dgm:prSet presAssocID="{2B6314A0-1C39-4B80-8383-EB3335C3AF97}" presName="invisiNode" presStyleLbl="node1" presStyleIdx="4" presStyleCnt="5"/>
      <dgm:spPr/>
    </dgm:pt>
    <dgm:pt modelId="{D64599AE-5B00-4BA6-9D29-ACD4687DD15B}" type="pres">
      <dgm:prSet presAssocID="{2B6314A0-1C39-4B80-8383-EB3335C3AF97}" presName="imagNode" presStyleLbl="fgImgPlace1" presStyleIdx="4" presStyleCnt="5" custScaleX="145713" custScaleY="124852" custLinFactNeighborX="1163" custLinFactNeighborY="10332"/>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Lst>
  <dgm:cxnLst>
    <dgm:cxn modelId="{D740BC20-F714-4B0D-B8AA-D392C431162F}" type="presOf" srcId="{3433E298-93C0-497E-8C68-3B0540024A6E}" destId="{6C1E3176-F22F-4E66-B36D-2CD650FB6EDF}" srcOrd="0" destOrd="0" presId="urn:microsoft.com/office/officeart/2005/8/layout/hList7"/>
    <dgm:cxn modelId="{CD6A2B21-562C-4AF7-89ED-63E85F770665}" type="presOf" srcId="{3433E298-93C0-497E-8C68-3B0540024A6E}" destId="{0C5FA639-AFDB-447B-8143-011F520A91CA}" srcOrd="1" destOrd="0" presId="urn:microsoft.com/office/officeart/2005/8/layout/hList7"/>
    <dgm:cxn modelId="{57397A35-4D35-47EC-A0EE-B44C4CE433FB}" type="presOf" srcId="{9EB5FDB1-6D93-4AB4-B900-35A526AF716A}" destId="{7E49EDB1-712E-497C-B581-B4D9CBB40BBA}" srcOrd="1" destOrd="0" presId="urn:microsoft.com/office/officeart/2005/8/layout/hList7"/>
    <dgm:cxn modelId="{6C5E0B40-1E1F-403F-8281-B55C774F1F4B}" type="presOf" srcId="{E9594186-6AF0-4153-A53E-1FE3C54716CB}" destId="{A1D669CE-5A76-48E7-835D-BF800F8F3357}" srcOrd="1" destOrd="0" presId="urn:microsoft.com/office/officeart/2005/8/layout/hList7"/>
    <dgm:cxn modelId="{FF85FF61-C993-4858-A1A6-214906258003}" type="presOf" srcId="{000EEF3B-E8E4-4EA8-8959-A59022E4329C}" destId="{A5296B69-82E8-495A-A84F-E662A7FD4E80}" srcOrd="0" destOrd="0" presId="urn:microsoft.com/office/officeart/2005/8/layout/hList7"/>
    <dgm:cxn modelId="{59E54644-7543-4C57-99C9-C67B316570BC}" type="presOf" srcId="{2B6314A0-1C39-4B80-8383-EB3335C3AF97}" destId="{15AB1575-3420-48AB-9C1A-555BA3329350}" srcOrd="1" destOrd="0" presId="urn:microsoft.com/office/officeart/2005/8/layout/hList7"/>
    <dgm:cxn modelId="{9D5DB76C-9DA8-48B4-B5FF-DDD7DC7A8531}" srcId="{B435791D-1E49-4614-BA7B-7C62CD3C8457}" destId="{9EB5FDB1-6D93-4AB4-B900-35A526AF716A}" srcOrd="1" destOrd="0" parTransId="{2A5E8A74-3AF1-4787-861C-1D4E39E21C3A}" sibTransId="{57569644-A5D2-459D-82DE-5E76C2EFFD1A}"/>
    <dgm:cxn modelId="{0F734971-84FD-4ABD-9555-E6203758ABF7}" type="presOf" srcId="{4305A76D-0F35-49F7-8B84-10B0804FDCEC}" destId="{9127817A-9D3F-456D-888D-3827EE9E6600}" srcOrd="0" destOrd="0" presId="urn:microsoft.com/office/officeart/2005/8/layout/hList7"/>
    <dgm:cxn modelId="{407E318B-C17E-4421-A2B6-2DF23CCE37AC}" srcId="{B435791D-1E49-4614-BA7B-7C62CD3C8457}" destId="{2B6314A0-1C39-4B80-8383-EB3335C3AF97}" srcOrd="4" destOrd="0" parTransId="{8C5B6CA7-5618-4EDE-A6BE-983F5DB7971E}" sibTransId="{32E2022C-FB0E-434D-8CE1-D4E940AB2027}"/>
    <dgm:cxn modelId="{86491D95-5631-4152-BACB-D2BEC4D61B0A}" type="presOf" srcId="{2B6314A0-1C39-4B80-8383-EB3335C3AF97}" destId="{DD06063C-A4D0-4C31-8200-DD1925533594}" srcOrd="0" destOrd="0" presId="urn:microsoft.com/office/officeart/2005/8/layout/hList7"/>
    <dgm:cxn modelId="{D2E8CB95-8ADF-4AE0-8846-F427F31E0F21}" type="presOf" srcId="{8A4DB96F-0F2D-4700-B4BC-7285A08160DE}" destId="{B20C2723-7050-4C37-8DD0-D5B024BBFC34}" srcOrd="0" destOrd="0" presId="urn:microsoft.com/office/officeart/2005/8/layout/hList7"/>
    <dgm:cxn modelId="{EA4FFC99-6F84-4CD8-8521-5DDD90269940}" type="presOf" srcId="{B435791D-1E49-4614-BA7B-7C62CD3C8457}" destId="{228F01E1-2A46-4E73-8515-F58222117503}" srcOrd="0" destOrd="0" presId="urn:microsoft.com/office/officeart/2005/8/layout/hList7"/>
    <dgm:cxn modelId="{FC6A52A1-23A1-4C1C-A4E7-F979FD898E89}" type="presOf" srcId="{57569644-A5D2-459D-82DE-5E76C2EFFD1A}" destId="{FECB36DC-22F0-4BB7-9875-8822935F9F07}" srcOrd="0" destOrd="0" presId="urn:microsoft.com/office/officeart/2005/8/layout/hList7"/>
    <dgm:cxn modelId="{24B606B6-A96A-428E-95D1-244064DFEF8A}" type="presOf" srcId="{9EB5FDB1-6D93-4AB4-B900-35A526AF716A}" destId="{66743FDD-D0F7-4592-AA48-A0D6E8B2AD5D}" srcOrd="0" destOrd="0" presId="urn:microsoft.com/office/officeart/2005/8/layout/hList7"/>
    <dgm:cxn modelId="{10911FDC-8D06-4366-9923-F152AC67D028}" srcId="{B435791D-1E49-4614-BA7B-7C62CD3C8457}" destId="{E9594186-6AF0-4153-A53E-1FE3C54716CB}" srcOrd="0" destOrd="0" parTransId="{B50788CF-57AF-4CBA-86F2-A8F3DEB11094}" sibTransId="{4305A76D-0F35-49F7-8B84-10B0804FDCEC}"/>
    <dgm:cxn modelId="{DAFDD0DF-DFC3-4C26-A9BC-ABB2E5FBB005}" type="presOf" srcId="{AD0BF4CE-2EDC-4584-85EF-E34AC0157392}" destId="{645EF972-C61E-44DC-A552-04E963399D25}" srcOrd="0" destOrd="0" presId="urn:microsoft.com/office/officeart/2005/8/layout/hList7"/>
    <dgm:cxn modelId="{5017E7EF-B64D-4450-A764-60C8A5DEA01B}" type="presOf" srcId="{000EEF3B-E8E4-4EA8-8959-A59022E4329C}" destId="{25C3CE56-9195-4042-A704-1B8C1F121A4E}" srcOrd="1" destOrd="0" presId="urn:microsoft.com/office/officeart/2005/8/layout/hList7"/>
    <dgm:cxn modelId="{39CACDF0-7C8B-4190-9415-31D0366898A0}" type="presOf" srcId="{E9594186-6AF0-4153-A53E-1FE3C54716CB}" destId="{07D2C610-8E2B-4CF3-B6EE-E01AEE9DE641}" srcOrd="0" destOrd="0" presId="urn:microsoft.com/office/officeart/2005/8/layout/hList7"/>
    <dgm:cxn modelId="{47C954FB-5814-4C96-98E0-56159733D2B2}" srcId="{B435791D-1E49-4614-BA7B-7C62CD3C8457}" destId="{3433E298-93C0-497E-8C68-3B0540024A6E}" srcOrd="3" destOrd="0" parTransId="{E48FF9E6-5A8A-4F66-BE65-37BD03F3E1B2}" sibTransId="{8A4DB96F-0F2D-4700-B4BC-7285A08160DE}"/>
    <dgm:cxn modelId="{8DED3CFF-02D5-4817-B4B5-900396858A33}" srcId="{B435791D-1E49-4614-BA7B-7C62CD3C8457}" destId="{000EEF3B-E8E4-4EA8-8959-A59022E4329C}" srcOrd="2" destOrd="0" parTransId="{C34668FA-BDDD-4E1C-84B0-9C404C29D607}" sibTransId="{AD0BF4CE-2EDC-4584-85EF-E34AC0157392}"/>
    <dgm:cxn modelId="{3BD2DC76-5DF2-4E86-92FA-04057A19D2DD}" type="presParOf" srcId="{228F01E1-2A46-4E73-8515-F58222117503}" destId="{9C954A4D-340E-408B-8A0D-3EA6538FC9D5}" srcOrd="0" destOrd="0" presId="urn:microsoft.com/office/officeart/2005/8/layout/hList7"/>
    <dgm:cxn modelId="{E280B7F3-BF79-42FC-B383-B1DF25E956FA}" type="presParOf" srcId="{228F01E1-2A46-4E73-8515-F58222117503}" destId="{21C7BC4F-E894-4962-AB51-59E600836FD2}" srcOrd="1" destOrd="0" presId="urn:microsoft.com/office/officeart/2005/8/layout/hList7"/>
    <dgm:cxn modelId="{6D1B4AEF-F628-4232-8FD1-B5B8E3AD6E07}" type="presParOf" srcId="{21C7BC4F-E894-4962-AB51-59E600836FD2}" destId="{B2A39429-515B-4B6B-AAE4-26341E82ED06}" srcOrd="0" destOrd="0" presId="urn:microsoft.com/office/officeart/2005/8/layout/hList7"/>
    <dgm:cxn modelId="{C9CB5610-D113-457E-AE9F-C902440E72E4}" type="presParOf" srcId="{B2A39429-515B-4B6B-AAE4-26341E82ED06}" destId="{07D2C610-8E2B-4CF3-B6EE-E01AEE9DE641}" srcOrd="0" destOrd="0" presId="urn:microsoft.com/office/officeart/2005/8/layout/hList7"/>
    <dgm:cxn modelId="{EC83236D-D256-435B-A6B1-7F9D427CE33E}" type="presParOf" srcId="{B2A39429-515B-4B6B-AAE4-26341E82ED06}" destId="{A1D669CE-5A76-48E7-835D-BF800F8F3357}" srcOrd="1" destOrd="0" presId="urn:microsoft.com/office/officeart/2005/8/layout/hList7"/>
    <dgm:cxn modelId="{DD31BCE9-C8DC-46F2-B82A-F969CC3A7011}" type="presParOf" srcId="{B2A39429-515B-4B6B-AAE4-26341E82ED06}" destId="{5C2CD126-069C-4B14-9237-46D46BA61071}" srcOrd="2" destOrd="0" presId="urn:microsoft.com/office/officeart/2005/8/layout/hList7"/>
    <dgm:cxn modelId="{15A8AA0D-EEC4-4FF7-94B8-DC7EEBFA324C}" type="presParOf" srcId="{B2A39429-515B-4B6B-AAE4-26341E82ED06}" destId="{972B01E6-0B64-4096-94C6-BEBE8A0926F0}" srcOrd="3" destOrd="0" presId="urn:microsoft.com/office/officeart/2005/8/layout/hList7"/>
    <dgm:cxn modelId="{D9CD5648-1482-48FE-885F-5769F359AC33}" type="presParOf" srcId="{21C7BC4F-E894-4962-AB51-59E600836FD2}" destId="{9127817A-9D3F-456D-888D-3827EE9E6600}" srcOrd="1" destOrd="0" presId="urn:microsoft.com/office/officeart/2005/8/layout/hList7"/>
    <dgm:cxn modelId="{EC3BE88B-24A6-4993-ADF2-6477CAE85BA1}" type="presParOf" srcId="{21C7BC4F-E894-4962-AB51-59E600836FD2}" destId="{25D2F1C1-A80C-4F28-9EAF-11A22620F40E}" srcOrd="2" destOrd="0" presId="urn:microsoft.com/office/officeart/2005/8/layout/hList7"/>
    <dgm:cxn modelId="{F0522776-645D-4870-AD40-34A8DAABF656}" type="presParOf" srcId="{25D2F1C1-A80C-4F28-9EAF-11A22620F40E}" destId="{66743FDD-D0F7-4592-AA48-A0D6E8B2AD5D}" srcOrd="0" destOrd="0" presId="urn:microsoft.com/office/officeart/2005/8/layout/hList7"/>
    <dgm:cxn modelId="{CA3615FE-10BC-475F-B4D5-41BE601C7CEF}" type="presParOf" srcId="{25D2F1C1-A80C-4F28-9EAF-11A22620F40E}" destId="{7E49EDB1-712E-497C-B581-B4D9CBB40BBA}" srcOrd="1" destOrd="0" presId="urn:microsoft.com/office/officeart/2005/8/layout/hList7"/>
    <dgm:cxn modelId="{72F328FC-D24C-473D-81EA-DB337E618CAB}" type="presParOf" srcId="{25D2F1C1-A80C-4F28-9EAF-11A22620F40E}" destId="{26090649-C4A9-490C-AE89-89F9DF2DC86C}" srcOrd="2" destOrd="0" presId="urn:microsoft.com/office/officeart/2005/8/layout/hList7"/>
    <dgm:cxn modelId="{F0E9DC59-0633-40AB-9489-6AB935852745}" type="presParOf" srcId="{25D2F1C1-A80C-4F28-9EAF-11A22620F40E}" destId="{B8EFDB1B-606E-425B-A2F1-36B10D49D132}" srcOrd="3" destOrd="0" presId="urn:microsoft.com/office/officeart/2005/8/layout/hList7"/>
    <dgm:cxn modelId="{2213002D-636F-4F2C-9767-E15738F5CEB8}" type="presParOf" srcId="{21C7BC4F-E894-4962-AB51-59E600836FD2}" destId="{FECB36DC-22F0-4BB7-9875-8822935F9F07}" srcOrd="3" destOrd="0" presId="urn:microsoft.com/office/officeart/2005/8/layout/hList7"/>
    <dgm:cxn modelId="{89993AF4-EBDD-430A-813B-BCAED127C59F}" type="presParOf" srcId="{21C7BC4F-E894-4962-AB51-59E600836FD2}" destId="{4D1C50A0-1DAB-4B48-B5FF-41088A20C9E2}" srcOrd="4" destOrd="0" presId="urn:microsoft.com/office/officeart/2005/8/layout/hList7"/>
    <dgm:cxn modelId="{A4056973-4F61-4191-8A4D-6E34CB32AD79}" type="presParOf" srcId="{4D1C50A0-1DAB-4B48-B5FF-41088A20C9E2}" destId="{A5296B69-82E8-495A-A84F-E662A7FD4E80}" srcOrd="0" destOrd="0" presId="urn:microsoft.com/office/officeart/2005/8/layout/hList7"/>
    <dgm:cxn modelId="{B2F8424D-8B1C-445E-A47F-AF208D2EB190}" type="presParOf" srcId="{4D1C50A0-1DAB-4B48-B5FF-41088A20C9E2}" destId="{25C3CE56-9195-4042-A704-1B8C1F121A4E}" srcOrd="1" destOrd="0" presId="urn:microsoft.com/office/officeart/2005/8/layout/hList7"/>
    <dgm:cxn modelId="{7FE4EF63-9DEE-48B6-B506-B13DBA416499}" type="presParOf" srcId="{4D1C50A0-1DAB-4B48-B5FF-41088A20C9E2}" destId="{1E9B7B4D-3FCB-4973-84BE-A993CCF51275}" srcOrd="2" destOrd="0" presId="urn:microsoft.com/office/officeart/2005/8/layout/hList7"/>
    <dgm:cxn modelId="{6EDF1036-CE0D-4B9A-8DF3-9D136B1F023E}" type="presParOf" srcId="{4D1C50A0-1DAB-4B48-B5FF-41088A20C9E2}" destId="{293B6DD1-46A0-4DA4-BCEF-BDD68C95A94E}" srcOrd="3" destOrd="0" presId="urn:microsoft.com/office/officeart/2005/8/layout/hList7"/>
    <dgm:cxn modelId="{6175C07A-31D5-4024-A69C-6E9A5DAAEB35}" type="presParOf" srcId="{21C7BC4F-E894-4962-AB51-59E600836FD2}" destId="{645EF972-C61E-44DC-A552-04E963399D25}" srcOrd="5" destOrd="0" presId="urn:microsoft.com/office/officeart/2005/8/layout/hList7"/>
    <dgm:cxn modelId="{63C3CB45-42BD-49A6-BE84-A0D4CE83F656}" type="presParOf" srcId="{21C7BC4F-E894-4962-AB51-59E600836FD2}" destId="{776A6370-2769-4C43-A1A5-F3013699365C}" srcOrd="6" destOrd="0" presId="urn:microsoft.com/office/officeart/2005/8/layout/hList7"/>
    <dgm:cxn modelId="{66DB1DC6-9352-466A-91D1-08544E848F49}" type="presParOf" srcId="{776A6370-2769-4C43-A1A5-F3013699365C}" destId="{6C1E3176-F22F-4E66-B36D-2CD650FB6EDF}" srcOrd="0" destOrd="0" presId="urn:microsoft.com/office/officeart/2005/8/layout/hList7"/>
    <dgm:cxn modelId="{E148DF09-F425-447A-BA5B-88CF97E1B476}" type="presParOf" srcId="{776A6370-2769-4C43-A1A5-F3013699365C}" destId="{0C5FA639-AFDB-447B-8143-011F520A91CA}" srcOrd="1" destOrd="0" presId="urn:microsoft.com/office/officeart/2005/8/layout/hList7"/>
    <dgm:cxn modelId="{62E4C20B-E45C-49E8-AC8F-C1A90298270F}" type="presParOf" srcId="{776A6370-2769-4C43-A1A5-F3013699365C}" destId="{5CB02682-DA2B-4D62-A596-D7A9BC222679}" srcOrd="2" destOrd="0" presId="urn:microsoft.com/office/officeart/2005/8/layout/hList7"/>
    <dgm:cxn modelId="{3270E101-4EE3-4751-9EE6-EC795AC712A9}" type="presParOf" srcId="{776A6370-2769-4C43-A1A5-F3013699365C}" destId="{853D1676-23E2-430B-8DB4-EEFD850F640C}" srcOrd="3" destOrd="0" presId="urn:microsoft.com/office/officeart/2005/8/layout/hList7"/>
    <dgm:cxn modelId="{D7533A8C-E500-4E7D-BC8F-CA391C9E04F8}" type="presParOf" srcId="{21C7BC4F-E894-4962-AB51-59E600836FD2}" destId="{B20C2723-7050-4C37-8DD0-D5B024BBFC34}" srcOrd="7" destOrd="0" presId="urn:microsoft.com/office/officeart/2005/8/layout/hList7"/>
    <dgm:cxn modelId="{3658BE91-4F9C-41BF-85B7-6F9C443FD08C}" type="presParOf" srcId="{21C7BC4F-E894-4962-AB51-59E600836FD2}" destId="{D81CE52B-40E7-4FF6-83A5-D7ABB9B0637C}" srcOrd="8" destOrd="0" presId="urn:microsoft.com/office/officeart/2005/8/layout/hList7"/>
    <dgm:cxn modelId="{01B3B8D9-BF8F-4AE9-A6C0-6978701D0C86}" type="presParOf" srcId="{D81CE52B-40E7-4FF6-83A5-D7ABB9B0637C}" destId="{DD06063C-A4D0-4C31-8200-DD1925533594}" srcOrd="0" destOrd="0" presId="urn:microsoft.com/office/officeart/2005/8/layout/hList7"/>
    <dgm:cxn modelId="{100A9F5F-2B1C-4335-925C-6FE4F03E2A7C}" type="presParOf" srcId="{D81CE52B-40E7-4FF6-83A5-D7ABB9B0637C}" destId="{15AB1575-3420-48AB-9C1A-555BA3329350}" srcOrd="1" destOrd="0" presId="urn:microsoft.com/office/officeart/2005/8/layout/hList7"/>
    <dgm:cxn modelId="{C3B98662-CB7D-4C76-961F-C14EF01BA972}" type="presParOf" srcId="{D81CE52B-40E7-4FF6-83A5-D7ABB9B0637C}" destId="{5743B90E-9432-441C-82E3-A53C243E159F}" srcOrd="2" destOrd="0" presId="urn:microsoft.com/office/officeart/2005/8/layout/hList7"/>
    <dgm:cxn modelId="{2D6DB803-04D6-4629-A373-11ED5EA4C278}" type="presParOf" srcId="{D81CE52B-40E7-4FF6-83A5-D7ABB9B0637C}" destId="{D64599AE-5B00-4BA6-9D29-ACD4687DD15B}"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75848F0-5460-4570-BD78-43BD79726D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4CE6B6A6-B5B8-4910-9100-DA8BC3FB17AA}">
      <dgm:prSet/>
      <dgm:spPr/>
      <dgm:t>
        <a:bodyPr/>
        <a:lstStyle/>
        <a:p>
          <a:r>
            <a:rPr lang="en-US" dirty="0"/>
            <a:t>Ultimate Destination for Home Utility Services</a:t>
          </a:r>
          <a:endParaRPr lang="en-IN" dirty="0"/>
        </a:p>
      </dgm:t>
    </dgm:pt>
    <dgm:pt modelId="{5299FCB5-2836-4EBB-A731-193E9B89A33E}" type="parTrans" cxnId="{8A7CEC92-E385-47F6-A69C-11D093B0C9F1}">
      <dgm:prSet/>
      <dgm:spPr/>
      <dgm:t>
        <a:bodyPr/>
        <a:lstStyle/>
        <a:p>
          <a:endParaRPr lang="en-IN"/>
        </a:p>
      </dgm:t>
    </dgm:pt>
    <dgm:pt modelId="{F41D436C-1B20-4FCA-81E3-AEFDACB923DB}" type="sibTrans" cxnId="{8A7CEC92-E385-47F6-A69C-11D093B0C9F1}">
      <dgm:prSet/>
      <dgm:spPr/>
      <dgm:t>
        <a:bodyPr/>
        <a:lstStyle/>
        <a:p>
          <a:endParaRPr lang="en-IN"/>
        </a:p>
      </dgm:t>
    </dgm:pt>
    <dgm:pt modelId="{B64D2E0E-057E-4F7A-B8AB-B773494F29D2}" type="pres">
      <dgm:prSet presAssocID="{675848F0-5460-4570-BD78-43BD79726DF1}" presName="linearFlow" presStyleCnt="0">
        <dgm:presLayoutVars>
          <dgm:dir/>
          <dgm:resizeHandles val="exact"/>
        </dgm:presLayoutVars>
      </dgm:prSet>
      <dgm:spPr/>
    </dgm:pt>
    <dgm:pt modelId="{527D70ED-CF77-48EE-BF3A-DE101D80B107}" type="pres">
      <dgm:prSet presAssocID="{4CE6B6A6-B5B8-4910-9100-DA8BC3FB17AA}" presName="composite" presStyleCnt="0"/>
      <dgm:spPr/>
    </dgm:pt>
    <dgm:pt modelId="{A987AF2B-1170-47A5-A6DF-ED3C8DBB3AD0}" type="pres">
      <dgm:prSet presAssocID="{4CE6B6A6-B5B8-4910-9100-DA8BC3FB17AA}" presName="imgShp" presStyleLbl="fgImgPlace1" presStyleIdx="0" presStyleCnt="1" custScaleX="156090" custScaleY="143951"/>
      <dgm:spPr>
        <a:blipFill>
          <a:blip xmlns:r="http://schemas.openxmlformats.org/officeDocument/2006/relationships" r:embed="rId1"/>
          <a:srcRect/>
          <a:stretch>
            <a:fillRect l="-6000" r="-6000"/>
          </a:stretch>
        </a:blipFill>
      </dgm:spPr>
    </dgm:pt>
    <dgm:pt modelId="{79893D72-7C0A-4662-BFED-14323BFC3D3C}" type="pres">
      <dgm:prSet presAssocID="{4CE6B6A6-B5B8-4910-9100-DA8BC3FB17AA}" presName="txShp" presStyleLbl="node1" presStyleIdx="0" presStyleCnt="1">
        <dgm:presLayoutVars>
          <dgm:bulletEnabled val="1"/>
        </dgm:presLayoutVars>
      </dgm:prSet>
      <dgm:spPr/>
    </dgm:pt>
  </dgm:ptLst>
  <dgm:cxnLst>
    <dgm:cxn modelId="{CC4C1A29-1CF9-4580-B11B-3E448672A73A}" type="presOf" srcId="{4CE6B6A6-B5B8-4910-9100-DA8BC3FB17AA}" destId="{79893D72-7C0A-4662-BFED-14323BFC3D3C}" srcOrd="0" destOrd="0" presId="urn:microsoft.com/office/officeart/2005/8/layout/vList3"/>
    <dgm:cxn modelId="{8A7CEC92-E385-47F6-A69C-11D093B0C9F1}" srcId="{675848F0-5460-4570-BD78-43BD79726DF1}" destId="{4CE6B6A6-B5B8-4910-9100-DA8BC3FB17AA}" srcOrd="0" destOrd="0" parTransId="{5299FCB5-2836-4EBB-A731-193E9B89A33E}" sibTransId="{F41D436C-1B20-4FCA-81E3-AEFDACB923DB}"/>
    <dgm:cxn modelId="{C6242495-BB9E-4D1C-BDFD-127E0B077DD3}" type="presOf" srcId="{675848F0-5460-4570-BD78-43BD79726DF1}" destId="{B64D2E0E-057E-4F7A-B8AB-B773494F29D2}" srcOrd="0" destOrd="0" presId="urn:microsoft.com/office/officeart/2005/8/layout/vList3"/>
    <dgm:cxn modelId="{D6EE657C-FA31-40FF-92D7-4F58B23F504A}" type="presParOf" srcId="{B64D2E0E-057E-4F7A-B8AB-B773494F29D2}" destId="{527D70ED-CF77-48EE-BF3A-DE101D80B107}" srcOrd="0" destOrd="0" presId="urn:microsoft.com/office/officeart/2005/8/layout/vList3"/>
    <dgm:cxn modelId="{F2050E8E-AA59-4852-B19B-F3F35FE4D24D}" type="presParOf" srcId="{527D70ED-CF77-48EE-BF3A-DE101D80B107}" destId="{A987AF2B-1170-47A5-A6DF-ED3C8DBB3AD0}" srcOrd="0" destOrd="0" presId="urn:microsoft.com/office/officeart/2005/8/layout/vList3"/>
    <dgm:cxn modelId="{5264AC5C-A679-469A-8549-7C9CECF5F668}" type="presParOf" srcId="{527D70ED-CF77-48EE-BF3A-DE101D80B107}" destId="{79893D72-7C0A-4662-BFED-14323BFC3D3C}"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1B18074-3A5B-4AAF-BF66-74BFE3BCBB4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6F341959-375F-41A5-BFAE-86007CA6EB18}">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t>All Rights Reserved by – WISH-IT SOLUTIONS(2022)</a:t>
          </a:r>
          <a:endParaRPr lang="en-IN" dirty="0"/>
        </a:p>
      </dgm:t>
    </dgm:pt>
    <dgm:pt modelId="{AFC80DD0-DD62-420A-8B1B-A44E2AC87B71}" type="parTrans" cxnId="{DAD489D6-C6D2-4D45-8D3D-9A16AF381212}">
      <dgm:prSet/>
      <dgm:spPr/>
      <dgm:t>
        <a:bodyPr/>
        <a:lstStyle/>
        <a:p>
          <a:endParaRPr lang="en-IN"/>
        </a:p>
      </dgm:t>
    </dgm:pt>
    <dgm:pt modelId="{47991B1B-77C9-4D53-A2CD-A003A990F1A3}" type="sibTrans" cxnId="{DAD489D6-C6D2-4D45-8D3D-9A16AF381212}">
      <dgm:prSet/>
      <dgm:spPr/>
      <dgm:t>
        <a:bodyPr/>
        <a:lstStyle/>
        <a:p>
          <a:endParaRPr lang="en-IN"/>
        </a:p>
      </dgm:t>
    </dgm:pt>
    <dgm:pt modelId="{00CCA6EC-5813-4BBB-8FC2-FDB74D0AFCAF}" type="pres">
      <dgm:prSet presAssocID="{71B18074-3A5B-4AAF-BF66-74BFE3BCBB48}" presName="Name0" presStyleCnt="0">
        <dgm:presLayoutVars>
          <dgm:dir/>
          <dgm:resizeHandles val="exact"/>
        </dgm:presLayoutVars>
      </dgm:prSet>
      <dgm:spPr/>
    </dgm:pt>
    <dgm:pt modelId="{09A56ED1-0D06-440E-A439-68571D9EF585}" type="pres">
      <dgm:prSet presAssocID="{6F341959-375F-41A5-BFAE-86007CA6EB18}" presName="node" presStyleLbl="node1" presStyleIdx="0" presStyleCnt="1" custLinFactNeighborX="32374" custLinFactNeighborY="5216">
        <dgm:presLayoutVars>
          <dgm:bulletEnabled val="1"/>
        </dgm:presLayoutVars>
      </dgm:prSet>
      <dgm:spPr/>
    </dgm:pt>
  </dgm:ptLst>
  <dgm:cxnLst>
    <dgm:cxn modelId="{2CBCC56E-9544-4C3B-B5BF-B467F0310930}" type="presOf" srcId="{6F341959-375F-41A5-BFAE-86007CA6EB18}" destId="{09A56ED1-0D06-440E-A439-68571D9EF585}" srcOrd="0" destOrd="0" presId="urn:microsoft.com/office/officeart/2005/8/layout/process1"/>
    <dgm:cxn modelId="{465AEA5A-065E-451C-8FA0-2C993BD310E7}" type="presOf" srcId="{71B18074-3A5B-4AAF-BF66-74BFE3BCBB48}" destId="{00CCA6EC-5813-4BBB-8FC2-FDB74D0AFCAF}" srcOrd="0" destOrd="0" presId="urn:microsoft.com/office/officeart/2005/8/layout/process1"/>
    <dgm:cxn modelId="{DAD489D6-C6D2-4D45-8D3D-9A16AF381212}" srcId="{71B18074-3A5B-4AAF-BF66-74BFE3BCBB48}" destId="{6F341959-375F-41A5-BFAE-86007CA6EB18}" srcOrd="0" destOrd="0" parTransId="{AFC80DD0-DD62-420A-8B1B-A44E2AC87B71}" sibTransId="{47991B1B-77C9-4D53-A2CD-A003A990F1A3}"/>
    <dgm:cxn modelId="{706C0AA2-2225-4BFD-8EF6-23B5540EBF9E}" type="presParOf" srcId="{00CCA6EC-5813-4BBB-8FC2-FDB74D0AFCAF}" destId="{09A56ED1-0D06-440E-A439-68571D9EF585}" srcOrd="0"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B18074-3A5B-4AAF-BF66-74BFE3BCBB4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6F341959-375F-41A5-BFAE-86007CA6EB18}">
      <dgm:prSet custT="1"/>
      <dgm:spPr>
        <a:ln>
          <a:noFill/>
        </a:ln>
        <a:effectLst>
          <a:outerShdw blurRad="107950" dist="12700" dir="5400000" algn="ctr">
            <a:srgbClr val="000000"/>
          </a:outerShdw>
        </a:effectLst>
        <a:scene3d>
          <a:camera prst="perspectiveFront"/>
          <a:lightRig rig="soft" dir="t">
            <a:rot lat="0" lon="0" rev="0"/>
          </a:lightRig>
        </a:scene3d>
        <a:sp3d contourW="44450" prstMaterial="matte">
          <a:bevelT w="63500" h="63500" prst="artDeco"/>
          <a:contourClr>
            <a:srgbClr val="FFFFFF"/>
          </a:contourClr>
        </a:sp3d>
      </dgm:spPr>
      <dgm:t>
        <a:bodyPr/>
        <a:lstStyle/>
        <a:p>
          <a:r>
            <a:rPr lang="en-IN" sz="1600" b="1" i="0" dirty="0"/>
            <a:t>CDAC-Infoway Technologies Pvt. Ltd.-Batch March 2022</a:t>
          </a:r>
          <a:endParaRPr lang="en-IN" sz="1600" b="1" dirty="0"/>
        </a:p>
      </dgm:t>
    </dgm:pt>
    <dgm:pt modelId="{AFC80DD0-DD62-420A-8B1B-A44E2AC87B71}" type="parTrans" cxnId="{DAD489D6-C6D2-4D45-8D3D-9A16AF381212}">
      <dgm:prSet/>
      <dgm:spPr/>
      <dgm:t>
        <a:bodyPr/>
        <a:lstStyle/>
        <a:p>
          <a:endParaRPr lang="en-IN"/>
        </a:p>
      </dgm:t>
    </dgm:pt>
    <dgm:pt modelId="{47991B1B-77C9-4D53-A2CD-A003A990F1A3}" type="sibTrans" cxnId="{DAD489D6-C6D2-4D45-8D3D-9A16AF381212}">
      <dgm:prSet/>
      <dgm:spPr/>
      <dgm:t>
        <a:bodyPr/>
        <a:lstStyle/>
        <a:p>
          <a:endParaRPr lang="en-IN"/>
        </a:p>
      </dgm:t>
    </dgm:pt>
    <dgm:pt modelId="{00CCA6EC-5813-4BBB-8FC2-FDB74D0AFCAF}" type="pres">
      <dgm:prSet presAssocID="{71B18074-3A5B-4AAF-BF66-74BFE3BCBB48}" presName="Name0" presStyleCnt="0">
        <dgm:presLayoutVars>
          <dgm:dir/>
          <dgm:resizeHandles val="exact"/>
        </dgm:presLayoutVars>
      </dgm:prSet>
      <dgm:spPr/>
    </dgm:pt>
    <dgm:pt modelId="{09A56ED1-0D06-440E-A439-68571D9EF585}" type="pres">
      <dgm:prSet presAssocID="{6F341959-375F-41A5-BFAE-86007CA6EB18}" presName="node" presStyleLbl="node1" presStyleIdx="0" presStyleCnt="1" custLinFactNeighborX="-7205" custLinFactNeighborY="7613">
        <dgm:presLayoutVars>
          <dgm:bulletEnabled val="1"/>
        </dgm:presLayoutVars>
      </dgm:prSet>
      <dgm:spPr/>
    </dgm:pt>
  </dgm:ptLst>
  <dgm:cxnLst>
    <dgm:cxn modelId="{2CBCC56E-9544-4C3B-B5BF-B467F0310930}" type="presOf" srcId="{6F341959-375F-41A5-BFAE-86007CA6EB18}" destId="{09A56ED1-0D06-440E-A439-68571D9EF585}" srcOrd="0" destOrd="0" presId="urn:microsoft.com/office/officeart/2005/8/layout/process1"/>
    <dgm:cxn modelId="{465AEA5A-065E-451C-8FA0-2C993BD310E7}" type="presOf" srcId="{71B18074-3A5B-4AAF-BF66-74BFE3BCBB48}" destId="{00CCA6EC-5813-4BBB-8FC2-FDB74D0AFCAF}" srcOrd="0" destOrd="0" presId="urn:microsoft.com/office/officeart/2005/8/layout/process1"/>
    <dgm:cxn modelId="{DAD489D6-C6D2-4D45-8D3D-9A16AF381212}" srcId="{71B18074-3A5B-4AAF-BF66-74BFE3BCBB48}" destId="{6F341959-375F-41A5-BFAE-86007CA6EB18}" srcOrd="0" destOrd="0" parTransId="{AFC80DD0-DD62-420A-8B1B-A44E2AC87B71}" sibTransId="{47991B1B-77C9-4D53-A2CD-A003A990F1A3}"/>
    <dgm:cxn modelId="{706C0AA2-2225-4BFD-8EF6-23B5540EBF9E}" type="presParOf" srcId="{00CCA6EC-5813-4BBB-8FC2-FDB74D0AFCAF}" destId="{09A56ED1-0D06-440E-A439-68571D9EF585}" srcOrd="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08B06B-D561-4831-8CB4-72452325D780}"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IN"/>
        </a:p>
      </dgm:t>
    </dgm:pt>
    <dgm:pt modelId="{9C69D97B-27CD-4CCB-ABCB-E524CA817F76}">
      <dgm:prSet custT="1"/>
      <dgm:spPr/>
      <dgm:t>
        <a:bodyPr/>
        <a:lstStyle/>
        <a:p>
          <a:r>
            <a:rPr lang="en-US" sz="1800" dirty="0"/>
            <a:t>Introduction</a:t>
          </a:r>
          <a:endParaRPr lang="en-IN" sz="1800" dirty="0"/>
        </a:p>
      </dgm:t>
    </dgm:pt>
    <dgm:pt modelId="{F0A49B5A-3BAC-42E8-B659-7377BB8E52E0}" type="parTrans" cxnId="{C434CA4F-19FA-4395-9B58-7A236AA78078}">
      <dgm:prSet/>
      <dgm:spPr/>
      <dgm:t>
        <a:bodyPr/>
        <a:lstStyle/>
        <a:p>
          <a:endParaRPr lang="en-IN"/>
        </a:p>
      </dgm:t>
    </dgm:pt>
    <dgm:pt modelId="{75ACA9D6-2A39-4A89-AF46-945847C888EA}" type="sibTrans" cxnId="{C434CA4F-19FA-4395-9B58-7A236AA78078}">
      <dgm:prSet/>
      <dgm:spPr/>
      <dgm:t>
        <a:bodyPr/>
        <a:lstStyle/>
        <a:p>
          <a:endParaRPr lang="en-IN"/>
        </a:p>
      </dgm:t>
    </dgm:pt>
    <dgm:pt modelId="{A8278C06-88FF-43E2-B346-D6D6367CC031}">
      <dgm:prSet custT="1"/>
      <dgm:spPr/>
      <dgm:t>
        <a:bodyPr/>
        <a:lstStyle/>
        <a:p>
          <a:r>
            <a:rPr lang="en-US" sz="1800" dirty="0"/>
            <a:t>Choice of topic</a:t>
          </a:r>
          <a:endParaRPr lang="en-IN" sz="1800" dirty="0"/>
        </a:p>
      </dgm:t>
    </dgm:pt>
    <dgm:pt modelId="{B9BDB839-69BF-40C0-88B6-BE411C6F6AB8}" type="parTrans" cxnId="{52E72B78-0459-4F15-B9B7-856B903B6201}">
      <dgm:prSet/>
      <dgm:spPr/>
      <dgm:t>
        <a:bodyPr/>
        <a:lstStyle/>
        <a:p>
          <a:endParaRPr lang="en-IN"/>
        </a:p>
      </dgm:t>
    </dgm:pt>
    <dgm:pt modelId="{86D518A2-EC29-40CB-ADA5-0188B8947FFC}" type="sibTrans" cxnId="{52E72B78-0459-4F15-B9B7-856B903B6201}">
      <dgm:prSet/>
      <dgm:spPr/>
      <dgm:t>
        <a:bodyPr/>
        <a:lstStyle/>
        <a:p>
          <a:endParaRPr lang="en-IN"/>
        </a:p>
      </dgm:t>
    </dgm:pt>
    <dgm:pt modelId="{6C5476DD-A595-468B-979C-26EB32C46770}">
      <dgm:prSet custT="1"/>
      <dgm:spPr/>
      <dgm:t>
        <a:bodyPr/>
        <a:lstStyle/>
        <a:p>
          <a:r>
            <a:rPr lang="en-US" sz="1800" dirty="0"/>
            <a:t>Proposed System</a:t>
          </a:r>
          <a:endParaRPr lang="en-IN" sz="1800" dirty="0"/>
        </a:p>
      </dgm:t>
    </dgm:pt>
    <dgm:pt modelId="{6D2785B3-BC48-4406-8070-9EA6F685537C}" type="parTrans" cxnId="{C6A36DE2-0F1D-41EF-AA7B-F5199566D40B}">
      <dgm:prSet/>
      <dgm:spPr/>
      <dgm:t>
        <a:bodyPr/>
        <a:lstStyle/>
        <a:p>
          <a:endParaRPr lang="en-IN"/>
        </a:p>
      </dgm:t>
    </dgm:pt>
    <dgm:pt modelId="{4A58CFCD-FA0A-4105-A046-DBF9FF174F72}" type="sibTrans" cxnId="{C6A36DE2-0F1D-41EF-AA7B-F5199566D40B}">
      <dgm:prSet/>
      <dgm:spPr/>
      <dgm:t>
        <a:bodyPr/>
        <a:lstStyle/>
        <a:p>
          <a:endParaRPr lang="en-IN"/>
        </a:p>
      </dgm:t>
    </dgm:pt>
    <dgm:pt modelId="{09CD3F7C-C552-4420-966F-8F85001BDA9E}">
      <dgm:prSet custT="1"/>
      <dgm:spPr/>
      <dgm:t>
        <a:bodyPr/>
        <a:lstStyle/>
        <a:p>
          <a:r>
            <a:rPr lang="en-US" sz="1800" dirty="0"/>
            <a:t>Methodology</a:t>
          </a:r>
          <a:endParaRPr lang="en-IN" sz="1800" dirty="0"/>
        </a:p>
      </dgm:t>
    </dgm:pt>
    <dgm:pt modelId="{DB66959E-D22D-4C21-8F8A-E736393E46EF}" type="parTrans" cxnId="{E8C70A3B-2C35-42A5-8BE5-229FB05BCD00}">
      <dgm:prSet/>
      <dgm:spPr/>
      <dgm:t>
        <a:bodyPr/>
        <a:lstStyle/>
        <a:p>
          <a:endParaRPr lang="en-IN"/>
        </a:p>
      </dgm:t>
    </dgm:pt>
    <dgm:pt modelId="{DCC2CF97-AAED-4288-B8BA-F95C60165738}" type="sibTrans" cxnId="{E8C70A3B-2C35-42A5-8BE5-229FB05BCD00}">
      <dgm:prSet/>
      <dgm:spPr/>
      <dgm:t>
        <a:bodyPr/>
        <a:lstStyle/>
        <a:p>
          <a:endParaRPr lang="en-IN"/>
        </a:p>
      </dgm:t>
    </dgm:pt>
    <dgm:pt modelId="{11686198-C5C3-4280-9A71-6BF1673E6036}">
      <dgm:prSet custT="1"/>
      <dgm:spPr/>
      <dgm:t>
        <a:bodyPr/>
        <a:lstStyle/>
        <a:p>
          <a:r>
            <a:rPr lang="en-US" sz="1800" dirty="0"/>
            <a:t>Proposed System Model</a:t>
          </a:r>
          <a:endParaRPr lang="en-IN" sz="1800" dirty="0"/>
        </a:p>
      </dgm:t>
    </dgm:pt>
    <dgm:pt modelId="{FB23B5B3-44D5-46F6-99FA-A1284D5B32E2}" type="parTrans" cxnId="{14A2621C-94F0-4678-A2A2-A5F42955535A}">
      <dgm:prSet/>
      <dgm:spPr/>
      <dgm:t>
        <a:bodyPr/>
        <a:lstStyle/>
        <a:p>
          <a:endParaRPr lang="en-IN"/>
        </a:p>
      </dgm:t>
    </dgm:pt>
    <dgm:pt modelId="{F50D9C8F-D893-432F-955D-2E4424976EB8}" type="sibTrans" cxnId="{14A2621C-94F0-4678-A2A2-A5F42955535A}">
      <dgm:prSet/>
      <dgm:spPr/>
      <dgm:t>
        <a:bodyPr/>
        <a:lstStyle/>
        <a:p>
          <a:endParaRPr lang="en-IN"/>
        </a:p>
      </dgm:t>
    </dgm:pt>
    <dgm:pt modelId="{B96A2E37-B5E6-4A77-AA68-3584A3A82963}">
      <dgm:prSet custT="1"/>
      <dgm:spPr/>
      <dgm:t>
        <a:bodyPr/>
        <a:lstStyle/>
        <a:p>
          <a:r>
            <a:rPr lang="en-US" sz="1800" dirty="0"/>
            <a:t>Proposed Approach</a:t>
          </a:r>
          <a:endParaRPr lang="en-IN" sz="1800" dirty="0"/>
        </a:p>
      </dgm:t>
    </dgm:pt>
    <dgm:pt modelId="{2A7C97FB-6431-43D6-8810-30E8FA421C9E}" type="parTrans" cxnId="{7C294F41-E470-4492-9439-597EB5C4B44C}">
      <dgm:prSet/>
      <dgm:spPr/>
      <dgm:t>
        <a:bodyPr/>
        <a:lstStyle/>
        <a:p>
          <a:endParaRPr lang="en-IN"/>
        </a:p>
      </dgm:t>
    </dgm:pt>
    <dgm:pt modelId="{328DC28C-E603-4E36-8CF5-23D718BE5D92}" type="sibTrans" cxnId="{7C294F41-E470-4492-9439-597EB5C4B44C}">
      <dgm:prSet/>
      <dgm:spPr/>
      <dgm:t>
        <a:bodyPr/>
        <a:lstStyle/>
        <a:p>
          <a:endParaRPr lang="en-IN"/>
        </a:p>
      </dgm:t>
    </dgm:pt>
    <dgm:pt modelId="{A05141B8-4AD3-4F8D-906E-62A3358AE6DA}">
      <dgm:prSet custT="1"/>
      <dgm:spPr/>
      <dgm:t>
        <a:bodyPr/>
        <a:lstStyle/>
        <a:p>
          <a:r>
            <a:rPr lang="en-US" sz="1800" dirty="0"/>
            <a:t>Screenshot</a:t>
          </a:r>
          <a:endParaRPr lang="en-IN" sz="1800" dirty="0"/>
        </a:p>
      </dgm:t>
    </dgm:pt>
    <dgm:pt modelId="{8DA8575B-5ECB-492E-AEA1-F40887C60348}" type="parTrans" cxnId="{FF32B0CE-39C2-43CE-B27B-877216C0B264}">
      <dgm:prSet/>
      <dgm:spPr/>
      <dgm:t>
        <a:bodyPr/>
        <a:lstStyle/>
        <a:p>
          <a:endParaRPr lang="en-IN"/>
        </a:p>
      </dgm:t>
    </dgm:pt>
    <dgm:pt modelId="{6EB0DC6E-07D5-432D-AA9F-1CA5F1F7DF1C}" type="sibTrans" cxnId="{FF32B0CE-39C2-43CE-B27B-877216C0B264}">
      <dgm:prSet/>
      <dgm:spPr/>
      <dgm:t>
        <a:bodyPr/>
        <a:lstStyle/>
        <a:p>
          <a:endParaRPr lang="en-IN"/>
        </a:p>
      </dgm:t>
    </dgm:pt>
    <dgm:pt modelId="{05E3659E-F05E-465E-93AC-2287DAE2AD8D}">
      <dgm:prSet custT="1"/>
      <dgm:spPr/>
      <dgm:t>
        <a:bodyPr/>
        <a:lstStyle/>
        <a:p>
          <a:r>
            <a:rPr lang="en-US" sz="1800" dirty="0"/>
            <a:t>System Requirements</a:t>
          </a:r>
          <a:endParaRPr lang="en-IN" sz="1800" dirty="0"/>
        </a:p>
      </dgm:t>
    </dgm:pt>
    <dgm:pt modelId="{9AC36911-3DB9-496E-89B9-32D320A6B531}" type="parTrans" cxnId="{6420478A-1D30-421C-9040-C4E6CDE0C68E}">
      <dgm:prSet/>
      <dgm:spPr/>
      <dgm:t>
        <a:bodyPr/>
        <a:lstStyle/>
        <a:p>
          <a:endParaRPr lang="en-IN"/>
        </a:p>
      </dgm:t>
    </dgm:pt>
    <dgm:pt modelId="{63E8A8B0-EF06-4D34-B3B0-E787377F8AF9}" type="sibTrans" cxnId="{6420478A-1D30-421C-9040-C4E6CDE0C68E}">
      <dgm:prSet/>
      <dgm:spPr/>
      <dgm:t>
        <a:bodyPr/>
        <a:lstStyle/>
        <a:p>
          <a:endParaRPr lang="en-IN"/>
        </a:p>
      </dgm:t>
    </dgm:pt>
    <dgm:pt modelId="{CB913DC1-EBDA-46E8-AFD8-2F814AA918D3}">
      <dgm:prSet custT="1"/>
      <dgm:spPr/>
      <dgm:t>
        <a:bodyPr/>
        <a:lstStyle/>
        <a:p>
          <a:r>
            <a:rPr lang="en-US" sz="1800"/>
            <a:t>Applications</a:t>
          </a:r>
          <a:endParaRPr lang="en-IN" sz="1800"/>
        </a:p>
      </dgm:t>
    </dgm:pt>
    <dgm:pt modelId="{DEADE556-9A78-4D04-BD99-7FE37196FE65}" type="parTrans" cxnId="{592417BD-2C3C-4EA9-B306-A286914227C6}">
      <dgm:prSet/>
      <dgm:spPr/>
      <dgm:t>
        <a:bodyPr/>
        <a:lstStyle/>
        <a:p>
          <a:endParaRPr lang="en-IN"/>
        </a:p>
      </dgm:t>
    </dgm:pt>
    <dgm:pt modelId="{70E7EF36-A9FB-4ABB-BDE1-FB04B78F3719}" type="sibTrans" cxnId="{592417BD-2C3C-4EA9-B306-A286914227C6}">
      <dgm:prSet/>
      <dgm:spPr/>
      <dgm:t>
        <a:bodyPr/>
        <a:lstStyle/>
        <a:p>
          <a:endParaRPr lang="en-IN"/>
        </a:p>
      </dgm:t>
    </dgm:pt>
    <dgm:pt modelId="{A2A8A9A6-9F9C-42DA-865F-43E8927C0C4B}">
      <dgm:prSet custT="1"/>
      <dgm:spPr/>
      <dgm:t>
        <a:bodyPr/>
        <a:lstStyle/>
        <a:p>
          <a:r>
            <a:rPr lang="en-US" sz="1800" dirty="0"/>
            <a:t>Advantages &amp; Limitations</a:t>
          </a:r>
          <a:endParaRPr lang="en-IN" sz="1800" dirty="0"/>
        </a:p>
      </dgm:t>
    </dgm:pt>
    <dgm:pt modelId="{1FF08FD5-36E3-4BB4-8732-7CF8BD9B2053}" type="parTrans" cxnId="{E0C58A60-0D8E-4D87-A776-99345C5678CE}">
      <dgm:prSet/>
      <dgm:spPr/>
      <dgm:t>
        <a:bodyPr/>
        <a:lstStyle/>
        <a:p>
          <a:endParaRPr lang="en-IN"/>
        </a:p>
      </dgm:t>
    </dgm:pt>
    <dgm:pt modelId="{CD0EBED8-5505-46D4-AFD5-0FE2D5E8257E}" type="sibTrans" cxnId="{E0C58A60-0D8E-4D87-A776-99345C5678CE}">
      <dgm:prSet/>
      <dgm:spPr/>
      <dgm:t>
        <a:bodyPr/>
        <a:lstStyle/>
        <a:p>
          <a:endParaRPr lang="en-IN"/>
        </a:p>
      </dgm:t>
    </dgm:pt>
    <dgm:pt modelId="{B16A9D17-64D9-4B28-B5B9-C902BC58D471}">
      <dgm:prSet custT="1"/>
      <dgm:spPr/>
      <dgm:t>
        <a:bodyPr/>
        <a:lstStyle/>
        <a:p>
          <a:r>
            <a:rPr lang="en-US" sz="1800" dirty="0"/>
            <a:t>Conclusion</a:t>
          </a:r>
          <a:endParaRPr lang="en-IN" sz="1800" dirty="0"/>
        </a:p>
      </dgm:t>
    </dgm:pt>
    <dgm:pt modelId="{20DC9A55-F6BA-4644-9E59-3BBF64C7943C}" type="parTrans" cxnId="{254663BD-6651-4F2E-884C-736C77B404FD}">
      <dgm:prSet/>
      <dgm:spPr/>
      <dgm:t>
        <a:bodyPr/>
        <a:lstStyle/>
        <a:p>
          <a:endParaRPr lang="en-IN"/>
        </a:p>
      </dgm:t>
    </dgm:pt>
    <dgm:pt modelId="{DA8D2BBE-695E-4F82-9E8F-6CDD9BACECCF}" type="sibTrans" cxnId="{254663BD-6651-4F2E-884C-736C77B404FD}">
      <dgm:prSet/>
      <dgm:spPr/>
      <dgm:t>
        <a:bodyPr/>
        <a:lstStyle/>
        <a:p>
          <a:endParaRPr lang="en-IN"/>
        </a:p>
      </dgm:t>
    </dgm:pt>
    <dgm:pt modelId="{48A570B0-E52E-40EA-B3FE-AD3C7D74B4BB}">
      <dgm:prSet custT="1"/>
      <dgm:spPr/>
      <dgm:t>
        <a:bodyPr/>
        <a:lstStyle/>
        <a:p>
          <a:r>
            <a:rPr lang="en-US" sz="1800" dirty="0"/>
            <a:t>Future Scopes</a:t>
          </a:r>
          <a:endParaRPr lang="en-IN" sz="1800" dirty="0"/>
        </a:p>
      </dgm:t>
    </dgm:pt>
    <dgm:pt modelId="{E259D5A0-C03D-4399-8AE9-E1013CD8F93B}" type="parTrans" cxnId="{242AA018-47BE-4711-A297-040D5E1A150F}">
      <dgm:prSet/>
      <dgm:spPr/>
      <dgm:t>
        <a:bodyPr/>
        <a:lstStyle/>
        <a:p>
          <a:endParaRPr lang="en-IN"/>
        </a:p>
      </dgm:t>
    </dgm:pt>
    <dgm:pt modelId="{1F6E9604-EAA3-489A-A9C9-21AE9979D62D}" type="sibTrans" cxnId="{242AA018-47BE-4711-A297-040D5E1A150F}">
      <dgm:prSet/>
      <dgm:spPr/>
      <dgm:t>
        <a:bodyPr/>
        <a:lstStyle/>
        <a:p>
          <a:endParaRPr lang="en-IN"/>
        </a:p>
      </dgm:t>
    </dgm:pt>
    <dgm:pt modelId="{2B32BFC3-ED8E-4848-9DA4-3CD37DBD84D4}">
      <dgm:prSet custT="1"/>
      <dgm:spPr/>
      <dgm:t>
        <a:bodyPr/>
        <a:lstStyle/>
        <a:p>
          <a:r>
            <a:rPr lang="en-US" sz="1800" dirty="0"/>
            <a:t>References</a:t>
          </a:r>
          <a:endParaRPr lang="en-IN" sz="1800" dirty="0"/>
        </a:p>
      </dgm:t>
    </dgm:pt>
    <dgm:pt modelId="{A677B1C2-0B55-4E98-8689-4708A96CF4C2}" type="parTrans" cxnId="{BAA2FB6A-0089-47A4-AEA0-A3248AF3D3CA}">
      <dgm:prSet/>
      <dgm:spPr/>
      <dgm:t>
        <a:bodyPr/>
        <a:lstStyle/>
        <a:p>
          <a:endParaRPr lang="en-IN"/>
        </a:p>
      </dgm:t>
    </dgm:pt>
    <dgm:pt modelId="{085AB3F2-B87B-43A4-BEDA-01D85D14C23B}" type="sibTrans" cxnId="{BAA2FB6A-0089-47A4-AEA0-A3248AF3D3CA}">
      <dgm:prSet/>
      <dgm:spPr/>
      <dgm:t>
        <a:bodyPr/>
        <a:lstStyle/>
        <a:p>
          <a:endParaRPr lang="en-IN"/>
        </a:p>
      </dgm:t>
    </dgm:pt>
    <dgm:pt modelId="{1CAFD6CD-C512-4690-B7F3-4CC1EDB1298E}" type="pres">
      <dgm:prSet presAssocID="{CD08B06B-D561-4831-8CB4-72452325D780}" presName="linear" presStyleCnt="0">
        <dgm:presLayoutVars>
          <dgm:dir/>
          <dgm:animLvl val="lvl"/>
          <dgm:resizeHandles val="exact"/>
        </dgm:presLayoutVars>
      </dgm:prSet>
      <dgm:spPr/>
    </dgm:pt>
    <dgm:pt modelId="{C50BCDC7-5263-4639-92BD-7EBA08C75DD9}" type="pres">
      <dgm:prSet presAssocID="{9C69D97B-27CD-4CCB-ABCB-E524CA817F76}" presName="parentLin" presStyleCnt="0"/>
      <dgm:spPr/>
    </dgm:pt>
    <dgm:pt modelId="{C297516E-BBDF-444D-B856-5D0BE6945524}" type="pres">
      <dgm:prSet presAssocID="{9C69D97B-27CD-4CCB-ABCB-E524CA817F76}" presName="parentLeftMargin" presStyleLbl="node1" presStyleIdx="0" presStyleCnt="13"/>
      <dgm:spPr/>
    </dgm:pt>
    <dgm:pt modelId="{F13EED93-8E57-4429-8422-367C90C58F9D}" type="pres">
      <dgm:prSet presAssocID="{9C69D97B-27CD-4CCB-ABCB-E524CA817F76}" presName="parentText" presStyleLbl="node1" presStyleIdx="0" presStyleCnt="13">
        <dgm:presLayoutVars>
          <dgm:chMax val="0"/>
          <dgm:bulletEnabled val="1"/>
        </dgm:presLayoutVars>
      </dgm:prSet>
      <dgm:spPr/>
    </dgm:pt>
    <dgm:pt modelId="{6A63E58F-5AC5-4758-9BFA-2702C83F4705}" type="pres">
      <dgm:prSet presAssocID="{9C69D97B-27CD-4CCB-ABCB-E524CA817F76}" presName="negativeSpace" presStyleCnt="0"/>
      <dgm:spPr/>
    </dgm:pt>
    <dgm:pt modelId="{A6F6163E-C8F4-4307-A79A-761E66E2318F}" type="pres">
      <dgm:prSet presAssocID="{9C69D97B-27CD-4CCB-ABCB-E524CA817F76}" presName="childText" presStyleLbl="conFgAcc1" presStyleIdx="0" presStyleCnt="13">
        <dgm:presLayoutVars>
          <dgm:bulletEnabled val="1"/>
        </dgm:presLayoutVars>
      </dgm:prSet>
      <dgm:spPr/>
    </dgm:pt>
    <dgm:pt modelId="{E62777B8-9030-47C5-BD3E-5D35E305C1BE}" type="pres">
      <dgm:prSet presAssocID="{75ACA9D6-2A39-4A89-AF46-945847C888EA}" presName="spaceBetweenRectangles" presStyleCnt="0"/>
      <dgm:spPr/>
    </dgm:pt>
    <dgm:pt modelId="{373E2446-7263-4AF7-BE23-9496317D4E82}" type="pres">
      <dgm:prSet presAssocID="{A8278C06-88FF-43E2-B346-D6D6367CC031}" presName="parentLin" presStyleCnt="0"/>
      <dgm:spPr/>
    </dgm:pt>
    <dgm:pt modelId="{23008F65-31EB-46F0-86AC-CF9F26FF06DC}" type="pres">
      <dgm:prSet presAssocID="{A8278C06-88FF-43E2-B346-D6D6367CC031}" presName="parentLeftMargin" presStyleLbl="node1" presStyleIdx="0" presStyleCnt="13"/>
      <dgm:spPr/>
    </dgm:pt>
    <dgm:pt modelId="{F97CFEE8-63F1-4576-AE03-2D5D82D5CA64}" type="pres">
      <dgm:prSet presAssocID="{A8278C06-88FF-43E2-B346-D6D6367CC031}" presName="parentText" presStyleLbl="node1" presStyleIdx="1" presStyleCnt="13">
        <dgm:presLayoutVars>
          <dgm:chMax val="0"/>
          <dgm:bulletEnabled val="1"/>
        </dgm:presLayoutVars>
      </dgm:prSet>
      <dgm:spPr/>
    </dgm:pt>
    <dgm:pt modelId="{D6F39020-D61C-436A-AEE3-C3719699B99E}" type="pres">
      <dgm:prSet presAssocID="{A8278C06-88FF-43E2-B346-D6D6367CC031}" presName="negativeSpace" presStyleCnt="0"/>
      <dgm:spPr/>
    </dgm:pt>
    <dgm:pt modelId="{D26E204C-F57D-4244-8807-301997C0EC95}" type="pres">
      <dgm:prSet presAssocID="{A8278C06-88FF-43E2-B346-D6D6367CC031}" presName="childText" presStyleLbl="conFgAcc1" presStyleIdx="1" presStyleCnt="13">
        <dgm:presLayoutVars>
          <dgm:bulletEnabled val="1"/>
        </dgm:presLayoutVars>
      </dgm:prSet>
      <dgm:spPr/>
    </dgm:pt>
    <dgm:pt modelId="{F6ADC507-0101-4105-B45C-BB8088FCFC85}" type="pres">
      <dgm:prSet presAssocID="{86D518A2-EC29-40CB-ADA5-0188B8947FFC}" presName="spaceBetweenRectangles" presStyleCnt="0"/>
      <dgm:spPr/>
    </dgm:pt>
    <dgm:pt modelId="{B63516D6-93C7-48C2-B4F1-0DEBF719151B}" type="pres">
      <dgm:prSet presAssocID="{6C5476DD-A595-468B-979C-26EB32C46770}" presName="parentLin" presStyleCnt="0"/>
      <dgm:spPr/>
    </dgm:pt>
    <dgm:pt modelId="{CC2BC63F-5E53-49DE-B6A2-EE41273694B9}" type="pres">
      <dgm:prSet presAssocID="{6C5476DD-A595-468B-979C-26EB32C46770}" presName="parentLeftMargin" presStyleLbl="node1" presStyleIdx="1" presStyleCnt="13"/>
      <dgm:spPr/>
    </dgm:pt>
    <dgm:pt modelId="{8C4E0F96-84A3-40A2-BA96-BB501F8E00A5}" type="pres">
      <dgm:prSet presAssocID="{6C5476DD-A595-468B-979C-26EB32C46770}" presName="parentText" presStyleLbl="node1" presStyleIdx="2" presStyleCnt="13">
        <dgm:presLayoutVars>
          <dgm:chMax val="0"/>
          <dgm:bulletEnabled val="1"/>
        </dgm:presLayoutVars>
      </dgm:prSet>
      <dgm:spPr/>
    </dgm:pt>
    <dgm:pt modelId="{447A8B8F-DE64-4186-BFCD-399965379844}" type="pres">
      <dgm:prSet presAssocID="{6C5476DD-A595-468B-979C-26EB32C46770}" presName="negativeSpace" presStyleCnt="0"/>
      <dgm:spPr/>
    </dgm:pt>
    <dgm:pt modelId="{48C7EE46-D736-48C3-BE48-7FF65A7BB8E9}" type="pres">
      <dgm:prSet presAssocID="{6C5476DD-A595-468B-979C-26EB32C46770}" presName="childText" presStyleLbl="conFgAcc1" presStyleIdx="2" presStyleCnt="13">
        <dgm:presLayoutVars>
          <dgm:bulletEnabled val="1"/>
        </dgm:presLayoutVars>
      </dgm:prSet>
      <dgm:spPr/>
    </dgm:pt>
    <dgm:pt modelId="{DB5A645B-6D70-41C4-831B-17A7E4C2F9A9}" type="pres">
      <dgm:prSet presAssocID="{4A58CFCD-FA0A-4105-A046-DBF9FF174F72}" presName="spaceBetweenRectangles" presStyleCnt="0"/>
      <dgm:spPr/>
    </dgm:pt>
    <dgm:pt modelId="{9C47AED7-17B2-4280-AC71-E0A505F0E769}" type="pres">
      <dgm:prSet presAssocID="{09CD3F7C-C552-4420-966F-8F85001BDA9E}" presName="parentLin" presStyleCnt="0"/>
      <dgm:spPr/>
    </dgm:pt>
    <dgm:pt modelId="{CB9D2930-7597-4275-9B7B-7E03E69D05C5}" type="pres">
      <dgm:prSet presAssocID="{09CD3F7C-C552-4420-966F-8F85001BDA9E}" presName="parentLeftMargin" presStyleLbl="node1" presStyleIdx="2" presStyleCnt="13"/>
      <dgm:spPr/>
    </dgm:pt>
    <dgm:pt modelId="{5C7015A3-0763-4C47-975C-1DA22B3852AE}" type="pres">
      <dgm:prSet presAssocID="{09CD3F7C-C552-4420-966F-8F85001BDA9E}" presName="parentText" presStyleLbl="node1" presStyleIdx="3" presStyleCnt="13">
        <dgm:presLayoutVars>
          <dgm:chMax val="0"/>
          <dgm:bulletEnabled val="1"/>
        </dgm:presLayoutVars>
      </dgm:prSet>
      <dgm:spPr/>
    </dgm:pt>
    <dgm:pt modelId="{2FDBE6D2-E85F-44D9-AEFF-F4115266B7A8}" type="pres">
      <dgm:prSet presAssocID="{09CD3F7C-C552-4420-966F-8F85001BDA9E}" presName="negativeSpace" presStyleCnt="0"/>
      <dgm:spPr/>
    </dgm:pt>
    <dgm:pt modelId="{BC652D6D-22CC-4980-B50E-4EF7C1E6E1C5}" type="pres">
      <dgm:prSet presAssocID="{09CD3F7C-C552-4420-966F-8F85001BDA9E}" presName="childText" presStyleLbl="conFgAcc1" presStyleIdx="3" presStyleCnt="13">
        <dgm:presLayoutVars>
          <dgm:bulletEnabled val="1"/>
        </dgm:presLayoutVars>
      </dgm:prSet>
      <dgm:spPr/>
    </dgm:pt>
    <dgm:pt modelId="{8F716FEE-1C05-4007-8545-30D64E7CC1F2}" type="pres">
      <dgm:prSet presAssocID="{DCC2CF97-AAED-4288-B8BA-F95C60165738}" presName="spaceBetweenRectangles" presStyleCnt="0"/>
      <dgm:spPr/>
    </dgm:pt>
    <dgm:pt modelId="{BD29ED87-A7DD-4B1B-B3DD-13EB7DE09157}" type="pres">
      <dgm:prSet presAssocID="{11686198-C5C3-4280-9A71-6BF1673E6036}" presName="parentLin" presStyleCnt="0"/>
      <dgm:spPr/>
    </dgm:pt>
    <dgm:pt modelId="{009ADEEC-298F-4EE3-AF54-F8FC64CCF9D9}" type="pres">
      <dgm:prSet presAssocID="{11686198-C5C3-4280-9A71-6BF1673E6036}" presName="parentLeftMargin" presStyleLbl="node1" presStyleIdx="3" presStyleCnt="13"/>
      <dgm:spPr/>
    </dgm:pt>
    <dgm:pt modelId="{C4BFF1C1-891B-4395-9374-ED3EC763F4D3}" type="pres">
      <dgm:prSet presAssocID="{11686198-C5C3-4280-9A71-6BF1673E6036}" presName="parentText" presStyleLbl="node1" presStyleIdx="4" presStyleCnt="13">
        <dgm:presLayoutVars>
          <dgm:chMax val="0"/>
          <dgm:bulletEnabled val="1"/>
        </dgm:presLayoutVars>
      </dgm:prSet>
      <dgm:spPr/>
    </dgm:pt>
    <dgm:pt modelId="{5B98FC93-124C-4B34-836E-9407F4E83271}" type="pres">
      <dgm:prSet presAssocID="{11686198-C5C3-4280-9A71-6BF1673E6036}" presName="negativeSpace" presStyleCnt="0"/>
      <dgm:spPr/>
    </dgm:pt>
    <dgm:pt modelId="{CC88EBCB-0525-459D-BCFD-15BF8B6D4216}" type="pres">
      <dgm:prSet presAssocID="{11686198-C5C3-4280-9A71-6BF1673E6036}" presName="childText" presStyleLbl="conFgAcc1" presStyleIdx="4" presStyleCnt="13">
        <dgm:presLayoutVars>
          <dgm:bulletEnabled val="1"/>
        </dgm:presLayoutVars>
      </dgm:prSet>
      <dgm:spPr/>
    </dgm:pt>
    <dgm:pt modelId="{E1740A8D-1C05-44B7-9C6A-44B507E9D26C}" type="pres">
      <dgm:prSet presAssocID="{F50D9C8F-D893-432F-955D-2E4424976EB8}" presName="spaceBetweenRectangles" presStyleCnt="0"/>
      <dgm:spPr/>
    </dgm:pt>
    <dgm:pt modelId="{62E62BDF-DCAA-4264-9B71-63B5AD7B17AC}" type="pres">
      <dgm:prSet presAssocID="{B96A2E37-B5E6-4A77-AA68-3584A3A82963}" presName="parentLin" presStyleCnt="0"/>
      <dgm:spPr/>
    </dgm:pt>
    <dgm:pt modelId="{2A6EEAD2-24CB-4198-9A77-0C340ABB4FAC}" type="pres">
      <dgm:prSet presAssocID="{B96A2E37-B5E6-4A77-AA68-3584A3A82963}" presName="parentLeftMargin" presStyleLbl="node1" presStyleIdx="4" presStyleCnt="13"/>
      <dgm:spPr/>
    </dgm:pt>
    <dgm:pt modelId="{950F1AAB-51DB-49AF-BC3B-7B4A479DAAAB}" type="pres">
      <dgm:prSet presAssocID="{B96A2E37-B5E6-4A77-AA68-3584A3A82963}" presName="parentText" presStyleLbl="node1" presStyleIdx="5" presStyleCnt="13">
        <dgm:presLayoutVars>
          <dgm:chMax val="0"/>
          <dgm:bulletEnabled val="1"/>
        </dgm:presLayoutVars>
      </dgm:prSet>
      <dgm:spPr/>
    </dgm:pt>
    <dgm:pt modelId="{23446317-7C9B-4609-A691-42D2B221AC55}" type="pres">
      <dgm:prSet presAssocID="{B96A2E37-B5E6-4A77-AA68-3584A3A82963}" presName="negativeSpace" presStyleCnt="0"/>
      <dgm:spPr/>
    </dgm:pt>
    <dgm:pt modelId="{21FBF981-48B1-4B34-AD01-925AED27C0B2}" type="pres">
      <dgm:prSet presAssocID="{B96A2E37-B5E6-4A77-AA68-3584A3A82963}" presName="childText" presStyleLbl="conFgAcc1" presStyleIdx="5" presStyleCnt="13">
        <dgm:presLayoutVars>
          <dgm:bulletEnabled val="1"/>
        </dgm:presLayoutVars>
      </dgm:prSet>
      <dgm:spPr/>
    </dgm:pt>
    <dgm:pt modelId="{EFD5AB17-1C12-4F72-8F2B-FC4A2414B9F5}" type="pres">
      <dgm:prSet presAssocID="{328DC28C-E603-4E36-8CF5-23D718BE5D92}" presName="spaceBetweenRectangles" presStyleCnt="0"/>
      <dgm:spPr/>
    </dgm:pt>
    <dgm:pt modelId="{94FB2956-D68F-476A-B533-3A074D0E5626}" type="pres">
      <dgm:prSet presAssocID="{A05141B8-4AD3-4F8D-906E-62A3358AE6DA}" presName="parentLin" presStyleCnt="0"/>
      <dgm:spPr/>
    </dgm:pt>
    <dgm:pt modelId="{42049B5B-F282-44D5-904B-F040CC1C74AA}" type="pres">
      <dgm:prSet presAssocID="{A05141B8-4AD3-4F8D-906E-62A3358AE6DA}" presName="parentLeftMargin" presStyleLbl="node1" presStyleIdx="5" presStyleCnt="13"/>
      <dgm:spPr/>
    </dgm:pt>
    <dgm:pt modelId="{84B734B4-9B35-4CE9-A31D-FDBC31888430}" type="pres">
      <dgm:prSet presAssocID="{A05141B8-4AD3-4F8D-906E-62A3358AE6DA}" presName="parentText" presStyleLbl="node1" presStyleIdx="6" presStyleCnt="13">
        <dgm:presLayoutVars>
          <dgm:chMax val="0"/>
          <dgm:bulletEnabled val="1"/>
        </dgm:presLayoutVars>
      </dgm:prSet>
      <dgm:spPr/>
    </dgm:pt>
    <dgm:pt modelId="{D0451773-5EFE-4574-BFD7-FAA4BA5E57F1}" type="pres">
      <dgm:prSet presAssocID="{A05141B8-4AD3-4F8D-906E-62A3358AE6DA}" presName="negativeSpace" presStyleCnt="0"/>
      <dgm:spPr/>
    </dgm:pt>
    <dgm:pt modelId="{C6B1C837-B61B-42C0-9F24-76E99F44F887}" type="pres">
      <dgm:prSet presAssocID="{A05141B8-4AD3-4F8D-906E-62A3358AE6DA}" presName="childText" presStyleLbl="conFgAcc1" presStyleIdx="6" presStyleCnt="13">
        <dgm:presLayoutVars>
          <dgm:bulletEnabled val="1"/>
        </dgm:presLayoutVars>
      </dgm:prSet>
      <dgm:spPr/>
    </dgm:pt>
    <dgm:pt modelId="{85A513C6-D340-47A0-9446-84EB52FB210A}" type="pres">
      <dgm:prSet presAssocID="{6EB0DC6E-07D5-432D-AA9F-1CA5F1F7DF1C}" presName="spaceBetweenRectangles" presStyleCnt="0"/>
      <dgm:spPr/>
    </dgm:pt>
    <dgm:pt modelId="{53B13577-4C78-4DD2-BE32-D4B246453D04}" type="pres">
      <dgm:prSet presAssocID="{05E3659E-F05E-465E-93AC-2287DAE2AD8D}" presName="parentLin" presStyleCnt="0"/>
      <dgm:spPr/>
    </dgm:pt>
    <dgm:pt modelId="{56EBC7F9-1AB4-41DC-A84C-F5B282234112}" type="pres">
      <dgm:prSet presAssocID="{05E3659E-F05E-465E-93AC-2287DAE2AD8D}" presName="parentLeftMargin" presStyleLbl="node1" presStyleIdx="6" presStyleCnt="13"/>
      <dgm:spPr/>
    </dgm:pt>
    <dgm:pt modelId="{3ED9390E-B1F6-4C58-A7B5-08DBCE040C82}" type="pres">
      <dgm:prSet presAssocID="{05E3659E-F05E-465E-93AC-2287DAE2AD8D}" presName="parentText" presStyleLbl="node1" presStyleIdx="7" presStyleCnt="13">
        <dgm:presLayoutVars>
          <dgm:chMax val="0"/>
          <dgm:bulletEnabled val="1"/>
        </dgm:presLayoutVars>
      </dgm:prSet>
      <dgm:spPr/>
    </dgm:pt>
    <dgm:pt modelId="{0EF50303-4025-4FB4-BACC-1154395120DB}" type="pres">
      <dgm:prSet presAssocID="{05E3659E-F05E-465E-93AC-2287DAE2AD8D}" presName="negativeSpace" presStyleCnt="0"/>
      <dgm:spPr/>
    </dgm:pt>
    <dgm:pt modelId="{C6EC83C8-FA2E-4122-8F17-1E070BCC9363}" type="pres">
      <dgm:prSet presAssocID="{05E3659E-F05E-465E-93AC-2287DAE2AD8D}" presName="childText" presStyleLbl="conFgAcc1" presStyleIdx="7" presStyleCnt="13">
        <dgm:presLayoutVars>
          <dgm:bulletEnabled val="1"/>
        </dgm:presLayoutVars>
      </dgm:prSet>
      <dgm:spPr/>
    </dgm:pt>
    <dgm:pt modelId="{0F0DD060-4344-4761-BB1A-33A2F90AF6A1}" type="pres">
      <dgm:prSet presAssocID="{63E8A8B0-EF06-4D34-B3B0-E787377F8AF9}" presName="spaceBetweenRectangles" presStyleCnt="0"/>
      <dgm:spPr/>
    </dgm:pt>
    <dgm:pt modelId="{48D0DA2B-4816-425D-B77E-12AC854B1478}" type="pres">
      <dgm:prSet presAssocID="{CB913DC1-EBDA-46E8-AFD8-2F814AA918D3}" presName="parentLin" presStyleCnt="0"/>
      <dgm:spPr/>
    </dgm:pt>
    <dgm:pt modelId="{73B2422E-A03A-4933-883B-39D689509365}" type="pres">
      <dgm:prSet presAssocID="{CB913DC1-EBDA-46E8-AFD8-2F814AA918D3}" presName="parentLeftMargin" presStyleLbl="node1" presStyleIdx="7" presStyleCnt="13"/>
      <dgm:spPr/>
    </dgm:pt>
    <dgm:pt modelId="{63FECB8B-F46E-4172-95A8-04DB02AB3E23}" type="pres">
      <dgm:prSet presAssocID="{CB913DC1-EBDA-46E8-AFD8-2F814AA918D3}" presName="parentText" presStyleLbl="node1" presStyleIdx="8" presStyleCnt="13">
        <dgm:presLayoutVars>
          <dgm:chMax val="0"/>
          <dgm:bulletEnabled val="1"/>
        </dgm:presLayoutVars>
      </dgm:prSet>
      <dgm:spPr/>
    </dgm:pt>
    <dgm:pt modelId="{E1E67F1B-F152-403F-B4E9-B7DD28028758}" type="pres">
      <dgm:prSet presAssocID="{CB913DC1-EBDA-46E8-AFD8-2F814AA918D3}" presName="negativeSpace" presStyleCnt="0"/>
      <dgm:spPr/>
    </dgm:pt>
    <dgm:pt modelId="{213CCD31-50E0-4B3F-8BD2-E52102B56691}" type="pres">
      <dgm:prSet presAssocID="{CB913DC1-EBDA-46E8-AFD8-2F814AA918D3}" presName="childText" presStyleLbl="conFgAcc1" presStyleIdx="8" presStyleCnt="13">
        <dgm:presLayoutVars>
          <dgm:bulletEnabled val="1"/>
        </dgm:presLayoutVars>
      </dgm:prSet>
      <dgm:spPr/>
    </dgm:pt>
    <dgm:pt modelId="{0BAD2F0E-E0C0-4E20-8376-1FDBCF2B7854}" type="pres">
      <dgm:prSet presAssocID="{70E7EF36-A9FB-4ABB-BDE1-FB04B78F3719}" presName="spaceBetweenRectangles" presStyleCnt="0"/>
      <dgm:spPr/>
    </dgm:pt>
    <dgm:pt modelId="{1EA2BE19-57A0-495D-BB47-9BC62EBE38C6}" type="pres">
      <dgm:prSet presAssocID="{A2A8A9A6-9F9C-42DA-865F-43E8927C0C4B}" presName="parentLin" presStyleCnt="0"/>
      <dgm:spPr/>
    </dgm:pt>
    <dgm:pt modelId="{0FFF7ADE-CD5B-4FDF-94BB-F782ED95E050}" type="pres">
      <dgm:prSet presAssocID="{A2A8A9A6-9F9C-42DA-865F-43E8927C0C4B}" presName="parentLeftMargin" presStyleLbl="node1" presStyleIdx="8" presStyleCnt="13"/>
      <dgm:spPr/>
    </dgm:pt>
    <dgm:pt modelId="{B8746F1B-A8E1-4355-A3F6-47C633E3E87A}" type="pres">
      <dgm:prSet presAssocID="{A2A8A9A6-9F9C-42DA-865F-43E8927C0C4B}" presName="parentText" presStyleLbl="node1" presStyleIdx="9" presStyleCnt="13">
        <dgm:presLayoutVars>
          <dgm:chMax val="0"/>
          <dgm:bulletEnabled val="1"/>
        </dgm:presLayoutVars>
      </dgm:prSet>
      <dgm:spPr/>
    </dgm:pt>
    <dgm:pt modelId="{27275204-A92F-49AF-831C-8468774F2616}" type="pres">
      <dgm:prSet presAssocID="{A2A8A9A6-9F9C-42DA-865F-43E8927C0C4B}" presName="negativeSpace" presStyleCnt="0"/>
      <dgm:spPr/>
    </dgm:pt>
    <dgm:pt modelId="{E976DD46-ACB2-4E06-AC8F-50223303C0F9}" type="pres">
      <dgm:prSet presAssocID="{A2A8A9A6-9F9C-42DA-865F-43E8927C0C4B}" presName="childText" presStyleLbl="conFgAcc1" presStyleIdx="9" presStyleCnt="13">
        <dgm:presLayoutVars>
          <dgm:bulletEnabled val="1"/>
        </dgm:presLayoutVars>
      </dgm:prSet>
      <dgm:spPr/>
    </dgm:pt>
    <dgm:pt modelId="{E47AE6C5-B61F-4A95-BB40-45E8739B3F27}" type="pres">
      <dgm:prSet presAssocID="{CD0EBED8-5505-46D4-AFD5-0FE2D5E8257E}" presName="spaceBetweenRectangles" presStyleCnt="0"/>
      <dgm:spPr/>
    </dgm:pt>
    <dgm:pt modelId="{7C357703-462D-4F78-B611-333EB331B181}" type="pres">
      <dgm:prSet presAssocID="{B16A9D17-64D9-4B28-B5B9-C902BC58D471}" presName="parentLin" presStyleCnt="0"/>
      <dgm:spPr/>
    </dgm:pt>
    <dgm:pt modelId="{CFF4E4CD-CA30-4E8C-8EAF-7AE18EACD3AD}" type="pres">
      <dgm:prSet presAssocID="{B16A9D17-64D9-4B28-B5B9-C902BC58D471}" presName="parentLeftMargin" presStyleLbl="node1" presStyleIdx="9" presStyleCnt="13"/>
      <dgm:spPr/>
    </dgm:pt>
    <dgm:pt modelId="{DB5BDBD3-51BD-4CE6-9049-6FB669374CE6}" type="pres">
      <dgm:prSet presAssocID="{B16A9D17-64D9-4B28-B5B9-C902BC58D471}" presName="parentText" presStyleLbl="node1" presStyleIdx="10" presStyleCnt="13">
        <dgm:presLayoutVars>
          <dgm:chMax val="0"/>
          <dgm:bulletEnabled val="1"/>
        </dgm:presLayoutVars>
      </dgm:prSet>
      <dgm:spPr/>
    </dgm:pt>
    <dgm:pt modelId="{0BF4932E-43D5-42B4-BDF9-C6D3315EC7B3}" type="pres">
      <dgm:prSet presAssocID="{B16A9D17-64D9-4B28-B5B9-C902BC58D471}" presName="negativeSpace" presStyleCnt="0"/>
      <dgm:spPr/>
    </dgm:pt>
    <dgm:pt modelId="{1B738894-2706-4A7F-8FCD-1B97DB7771EC}" type="pres">
      <dgm:prSet presAssocID="{B16A9D17-64D9-4B28-B5B9-C902BC58D471}" presName="childText" presStyleLbl="conFgAcc1" presStyleIdx="10" presStyleCnt="13">
        <dgm:presLayoutVars>
          <dgm:bulletEnabled val="1"/>
        </dgm:presLayoutVars>
      </dgm:prSet>
      <dgm:spPr/>
    </dgm:pt>
    <dgm:pt modelId="{F0B94445-58E8-4E23-9161-F987FA7C22A6}" type="pres">
      <dgm:prSet presAssocID="{DA8D2BBE-695E-4F82-9E8F-6CDD9BACECCF}" presName="spaceBetweenRectangles" presStyleCnt="0"/>
      <dgm:spPr/>
    </dgm:pt>
    <dgm:pt modelId="{426A9DFF-4691-4E9B-A794-BB0A59C0A5AE}" type="pres">
      <dgm:prSet presAssocID="{48A570B0-E52E-40EA-B3FE-AD3C7D74B4BB}" presName="parentLin" presStyleCnt="0"/>
      <dgm:spPr/>
    </dgm:pt>
    <dgm:pt modelId="{7123A678-56C8-417B-BDB9-090262FAFD43}" type="pres">
      <dgm:prSet presAssocID="{48A570B0-E52E-40EA-B3FE-AD3C7D74B4BB}" presName="parentLeftMargin" presStyleLbl="node1" presStyleIdx="10" presStyleCnt="13"/>
      <dgm:spPr/>
    </dgm:pt>
    <dgm:pt modelId="{25E75601-8CD1-4E46-9805-948E04243F96}" type="pres">
      <dgm:prSet presAssocID="{48A570B0-E52E-40EA-B3FE-AD3C7D74B4BB}" presName="parentText" presStyleLbl="node1" presStyleIdx="11" presStyleCnt="13">
        <dgm:presLayoutVars>
          <dgm:chMax val="0"/>
          <dgm:bulletEnabled val="1"/>
        </dgm:presLayoutVars>
      </dgm:prSet>
      <dgm:spPr/>
    </dgm:pt>
    <dgm:pt modelId="{1459B5A3-47B5-459B-BE83-EF45D1944A31}" type="pres">
      <dgm:prSet presAssocID="{48A570B0-E52E-40EA-B3FE-AD3C7D74B4BB}" presName="negativeSpace" presStyleCnt="0"/>
      <dgm:spPr/>
    </dgm:pt>
    <dgm:pt modelId="{9B10F742-A343-44CC-B397-F1858C67BA20}" type="pres">
      <dgm:prSet presAssocID="{48A570B0-E52E-40EA-B3FE-AD3C7D74B4BB}" presName="childText" presStyleLbl="conFgAcc1" presStyleIdx="11" presStyleCnt="13">
        <dgm:presLayoutVars>
          <dgm:bulletEnabled val="1"/>
        </dgm:presLayoutVars>
      </dgm:prSet>
      <dgm:spPr/>
    </dgm:pt>
    <dgm:pt modelId="{1606570A-2636-41D9-BEE9-216CB4C9D7FE}" type="pres">
      <dgm:prSet presAssocID="{1F6E9604-EAA3-489A-A9C9-21AE9979D62D}" presName="spaceBetweenRectangles" presStyleCnt="0"/>
      <dgm:spPr/>
    </dgm:pt>
    <dgm:pt modelId="{0CBD3AFB-A0D3-4C1C-B03D-2347492F69FA}" type="pres">
      <dgm:prSet presAssocID="{2B32BFC3-ED8E-4848-9DA4-3CD37DBD84D4}" presName="parentLin" presStyleCnt="0"/>
      <dgm:spPr/>
    </dgm:pt>
    <dgm:pt modelId="{D0857784-502F-4EAE-B3BD-13AF1C8BAE96}" type="pres">
      <dgm:prSet presAssocID="{2B32BFC3-ED8E-4848-9DA4-3CD37DBD84D4}" presName="parentLeftMargin" presStyleLbl="node1" presStyleIdx="11" presStyleCnt="13"/>
      <dgm:spPr/>
    </dgm:pt>
    <dgm:pt modelId="{A3A92796-8597-48D1-9CEF-12CA398B7C64}" type="pres">
      <dgm:prSet presAssocID="{2B32BFC3-ED8E-4848-9DA4-3CD37DBD84D4}" presName="parentText" presStyleLbl="node1" presStyleIdx="12" presStyleCnt="13">
        <dgm:presLayoutVars>
          <dgm:chMax val="0"/>
          <dgm:bulletEnabled val="1"/>
        </dgm:presLayoutVars>
      </dgm:prSet>
      <dgm:spPr/>
    </dgm:pt>
    <dgm:pt modelId="{42102F83-BF2D-43AD-B8F0-AAF532F3F6A8}" type="pres">
      <dgm:prSet presAssocID="{2B32BFC3-ED8E-4848-9DA4-3CD37DBD84D4}" presName="negativeSpace" presStyleCnt="0"/>
      <dgm:spPr/>
    </dgm:pt>
    <dgm:pt modelId="{BA99A777-D4A2-430B-93E3-908250DABBF5}" type="pres">
      <dgm:prSet presAssocID="{2B32BFC3-ED8E-4848-9DA4-3CD37DBD84D4}" presName="childText" presStyleLbl="conFgAcc1" presStyleIdx="12" presStyleCnt="13">
        <dgm:presLayoutVars>
          <dgm:bulletEnabled val="1"/>
        </dgm:presLayoutVars>
      </dgm:prSet>
      <dgm:spPr/>
    </dgm:pt>
  </dgm:ptLst>
  <dgm:cxnLst>
    <dgm:cxn modelId="{242AA018-47BE-4711-A297-040D5E1A150F}" srcId="{CD08B06B-D561-4831-8CB4-72452325D780}" destId="{48A570B0-E52E-40EA-B3FE-AD3C7D74B4BB}" srcOrd="11" destOrd="0" parTransId="{E259D5A0-C03D-4399-8AE9-E1013CD8F93B}" sibTransId="{1F6E9604-EAA3-489A-A9C9-21AE9979D62D}"/>
    <dgm:cxn modelId="{14A2621C-94F0-4678-A2A2-A5F42955535A}" srcId="{CD08B06B-D561-4831-8CB4-72452325D780}" destId="{11686198-C5C3-4280-9A71-6BF1673E6036}" srcOrd="4" destOrd="0" parTransId="{FB23B5B3-44D5-46F6-99FA-A1284D5B32E2}" sibTransId="{F50D9C8F-D893-432F-955D-2E4424976EB8}"/>
    <dgm:cxn modelId="{5FBE532E-1A80-4B0D-8C9E-C20F5D05456C}" type="presOf" srcId="{A2A8A9A6-9F9C-42DA-865F-43E8927C0C4B}" destId="{0FFF7ADE-CD5B-4FDF-94BB-F782ED95E050}" srcOrd="0" destOrd="0" presId="urn:microsoft.com/office/officeart/2005/8/layout/list1"/>
    <dgm:cxn modelId="{8F16C834-B105-4510-A594-4715FE316622}" type="presOf" srcId="{A8278C06-88FF-43E2-B346-D6D6367CC031}" destId="{23008F65-31EB-46F0-86AC-CF9F26FF06DC}" srcOrd="0" destOrd="0" presId="urn:microsoft.com/office/officeart/2005/8/layout/list1"/>
    <dgm:cxn modelId="{655C903A-E634-49C7-947E-31A7ECA23621}" type="presOf" srcId="{09CD3F7C-C552-4420-966F-8F85001BDA9E}" destId="{5C7015A3-0763-4C47-975C-1DA22B3852AE}" srcOrd="1" destOrd="0" presId="urn:microsoft.com/office/officeart/2005/8/layout/list1"/>
    <dgm:cxn modelId="{E8C70A3B-2C35-42A5-8BE5-229FB05BCD00}" srcId="{CD08B06B-D561-4831-8CB4-72452325D780}" destId="{09CD3F7C-C552-4420-966F-8F85001BDA9E}" srcOrd="3" destOrd="0" parTransId="{DB66959E-D22D-4C21-8F8A-E736393E46EF}" sibTransId="{DCC2CF97-AAED-4288-B8BA-F95C60165738}"/>
    <dgm:cxn modelId="{6E13EB5B-3FA8-4755-9B63-12784C2FA2DC}" type="presOf" srcId="{CD08B06B-D561-4831-8CB4-72452325D780}" destId="{1CAFD6CD-C512-4690-B7F3-4CC1EDB1298E}" srcOrd="0" destOrd="0" presId="urn:microsoft.com/office/officeart/2005/8/layout/list1"/>
    <dgm:cxn modelId="{E0C58A60-0D8E-4D87-A776-99345C5678CE}" srcId="{CD08B06B-D561-4831-8CB4-72452325D780}" destId="{A2A8A9A6-9F9C-42DA-865F-43E8927C0C4B}" srcOrd="9" destOrd="0" parTransId="{1FF08FD5-36E3-4BB4-8732-7CF8BD9B2053}" sibTransId="{CD0EBED8-5505-46D4-AFD5-0FE2D5E8257E}"/>
    <dgm:cxn modelId="{7C294F41-E470-4492-9439-597EB5C4B44C}" srcId="{CD08B06B-D561-4831-8CB4-72452325D780}" destId="{B96A2E37-B5E6-4A77-AA68-3584A3A82963}" srcOrd="5" destOrd="0" parTransId="{2A7C97FB-6431-43D6-8810-30E8FA421C9E}" sibTransId="{328DC28C-E603-4E36-8CF5-23D718BE5D92}"/>
    <dgm:cxn modelId="{B1AF8B41-0378-4430-B323-998D304C12AF}" type="presOf" srcId="{48A570B0-E52E-40EA-B3FE-AD3C7D74B4BB}" destId="{7123A678-56C8-417B-BDB9-090262FAFD43}" srcOrd="0" destOrd="0" presId="urn:microsoft.com/office/officeart/2005/8/layout/list1"/>
    <dgm:cxn modelId="{23FD9D61-BBB6-4D9A-A316-111FBECA6905}" type="presOf" srcId="{48A570B0-E52E-40EA-B3FE-AD3C7D74B4BB}" destId="{25E75601-8CD1-4E46-9805-948E04243F96}" srcOrd="1" destOrd="0" presId="urn:microsoft.com/office/officeart/2005/8/layout/list1"/>
    <dgm:cxn modelId="{23B25443-FCD8-4C65-B011-2E87D1AFB9E8}" type="presOf" srcId="{A8278C06-88FF-43E2-B346-D6D6367CC031}" destId="{F97CFEE8-63F1-4576-AE03-2D5D82D5CA64}" srcOrd="1" destOrd="0" presId="urn:microsoft.com/office/officeart/2005/8/layout/list1"/>
    <dgm:cxn modelId="{B537E248-291B-4B05-A21E-0E7FDCF5F643}" type="presOf" srcId="{11686198-C5C3-4280-9A71-6BF1673E6036}" destId="{C4BFF1C1-891B-4395-9374-ED3EC763F4D3}" srcOrd="1" destOrd="0" presId="urn:microsoft.com/office/officeart/2005/8/layout/list1"/>
    <dgm:cxn modelId="{BAA2FB6A-0089-47A4-AEA0-A3248AF3D3CA}" srcId="{CD08B06B-D561-4831-8CB4-72452325D780}" destId="{2B32BFC3-ED8E-4848-9DA4-3CD37DBD84D4}" srcOrd="12" destOrd="0" parTransId="{A677B1C2-0B55-4E98-8689-4708A96CF4C2}" sibTransId="{085AB3F2-B87B-43A4-BEDA-01D85D14C23B}"/>
    <dgm:cxn modelId="{C434CA4F-19FA-4395-9B58-7A236AA78078}" srcId="{CD08B06B-D561-4831-8CB4-72452325D780}" destId="{9C69D97B-27CD-4CCB-ABCB-E524CA817F76}" srcOrd="0" destOrd="0" parTransId="{F0A49B5A-3BAC-42E8-B659-7377BB8E52E0}" sibTransId="{75ACA9D6-2A39-4A89-AF46-945847C888EA}"/>
    <dgm:cxn modelId="{C8384D70-C980-4671-AAAE-EC1B9E972044}" type="presOf" srcId="{05E3659E-F05E-465E-93AC-2287DAE2AD8D}" destId="{56EBC7F9-1AB4-41DC-A84C-F5B282234112}" srcOrd="0" destOrd="0" presId="urn:microsoft.com/office/officeart/2005/8/layout/list1"/>
    <dgm:cxn modelId="{73276051-9BD9-4812-AE2C-C2C9C9E2FC86}" type="presOf" srcId="{CB913DC1-EBDA-46E8-AFD8-2F814AA918D3}" destId="{73B2422E-A03A-4933-883B-39D689509365}" srcOrd="0" destOrd="0" presId="urn:microsoft.com/office/officeart/2005/8/layout/list1"/>
    <dgm:cxn modelId="{70415973-B02A-4151-BAA2-5C0FDAEF3DEF}" type="presOf" srcId="{B96A2E37-B5E6-4A77-AA68-3584A3A82963}" destId="{2A6EEAD2-24CB-4198-9A77-0C340ABB4FAC}" srcOrd="0" destOrd="0" presId="urn:microsoft.com/office/officeart/2005/8/layout/list1"/>
    <dgm:cxn modelId="{4BE89873-F36F-4FFE-8AD2-BBC7DFE30FF9}" type="presOf" srcId="{05E3659E-F05E-465E-93AC-2287DAE2AD8D}" destId="{3ED9390E-B1F6-4C58-A7B5-08DBCE040C82}" srcOrd="1" destOrd="0" presId="urn:microsoft.com/office/officeart/2005/8/layout/list1"/>
    <dgm:cxn modelId="{432FDC75-65BC-4520-9D93-776A92B35E51}" type="presOf" srcId="{B16A9D17-64D9-4B28-B5B9-C902BC58D471}" destId="{DB5BDBD3-51BD-4CE6-9049-6FB669374CE6}" srcOrd="1" destOrd="0" presId="urn:microsoft.com/office/officeart/2005/8/layout/list1"/>
    <dgm:cxn modelId="{712C9F56-D590-49FF-8BD9-F52D9748A64A}" type="presOf" srcId="{11686198-C5C3-4280-9A71-6BF1673E6036}" destId="{009ADEEC-298F-4EE3-AF54-F8FC64CCF9D9}" srcOrd="0" destOrd="0" presId="urn:microsoft.com/office/officeart/2005/8/layout/list1"/>
    <dgm:cxn modelId="{52E72B78-0459-4F15-B9B7-856B903B6201}" srcId="{CD08B06B-D561-4831-8CB4-72452325D780}" destId="{A8278C06-88FF-43E2-B346-D6D6367CC031}" srcOrd="1" destOrd="0" parTransId="{B9BDB839-69BF-40C0-88B6-BE411C6F6AB8}" sibTransId="{86D518A2-EC29-40CB-ADA5-0188B8947FFC}"/>
    <dgm:cxn modelId="{03ED2081-651C-491D-865D-E7A2A2CA468B}" type="presOf" srcId="{09CD3F7C-C552-4420-966F-8F85001BDA9E}" destId="{CB9D2930-7597-4275-9B7B-7E03E69D05C5}" srcOrd="0" destOrd="0" presId="urn:microsoft.com/office/officeart/2005/8/layout/list1"/>
    <dgm:cxn modelId="{0BE67A83-F5EA-4A19-BE24-38C79EE888A8}" type="presOf" srcId="{CB913DC1-EBDA-46E8-AFD8-2F814AA918D3}" destId="{63FECB8B-F46E-4172-95A8-04DB02AB3E23}" srcOrd="1" destOrd="0" presId="urn:microsoft.com/office/officeart/2005/8/layout/list1"/>
    <dgm:cxn modelId="{6420478A-1D30-421C-9040-C4E6CDE0C68E}" srcId="{CD08B06B-D561-4831-8CB4-72452325D780}" destId="{05E3659E-F05E-465E-93AC-2287DAE2AD8D}" srcOrd="7" destOrd="0" parTransId="{9AC36911-3DB9-496E-89B9-32D320A6B531}" sibTransId="{63E8A8B0-EF06-4D34-B3B0-E787377F8AF9}"/>
    <dgm:cxn modelId="{02EF8D95-0884-4A10-9EE8-7CB28E2D6A3A}" type="presOf" srcId="{9C69D97B-27CD-4CCB-ABCB-E524CA817F76}" destId="{F13EED93-8E57-4429-8422-367C90C58F9D}" srcOrd="1" destOrd="0" presId="urn:microsoft.com/office/officeart/2005/8/layout/list1"/>
    <dgm:cxn modelId="{979F35A6-9E19-4499-BE7E-F35C5A773E32}" type="presOf" srcId="{9C69D97B-27CD-4CCB-ABCB-E524CA817F76}" destId="{C297516E-BBDF-444D-B856-5D0BE6945524}" srcOrd="0" destOrd="0" presId="urn:microsoft.com/office/officeart/2005/8/layout/list1"/>
    <dgm:cxn modelId="{9A4C64A7-8C6B-4639-825F-8BC7B024DD71}" type="presOf" srcId="{6C5476DD-A595-468B-979C-26EB32C46770}" destId="{8C4E0F96-84A3-40A2-BA96-BB501F8E00A5}" srcOrd="1" destOrd="0" presId="urn:microsoft.com/office/officeart/2005/8/layout/list1"/>
    <dgm:cxn modelId="{ECB6A1B7-6A1D-4E3D-94F8-3787743CA322}" type="presOf" srcId="{2B32BFC3-ED8E-4848-9DA4-3CD37DBD84D4}" destId="{D0857784-502F-4EAE-B3BD-13AF1C8BAE96}" srcOrd="0" destOrd="0" presId="urn:microsoft.com/office/officeart/2005/8/layout/list1"/>
    <dgm:cxn modelId="{592417BD-2C3C-4EA9-B306-A286914227C6}" srcId="{CD08B06B-D561-4831-8CB4-72452325D780}" destId="{CB913DC1-EBDA-46E8-AFD8-2F814AA918D3}" srcOrd="8" destOrd="0" parTransId="{DEADE556-9A78-4D04-BD99-7FE37196FE65}" sibTransId="{70E7EF36-A9FB-4ABB-BDE1-FB04B78F3719}"/>
    <dgm:cxn modelId="{254663BD-6651-4F2E-884C-736C77B404FD}" srcId="{CD08B06B-D561-4831-8CB4-72452325D780}" destId="{B16A9D17-64D9-4B28-B5B9-C902BC58D471}" srcOrd="10" destOrd="0" parTransId="{20DC9A55-F6BA-4644-9E59-3BBF64C7943C}" sibTransId="{DA8D2BBE-695E-4F82-9E8F-6CDD9BACECCF}"/>
    <dgm:cxn modelId="{FF32B0CE-39C2-43CE-B27B-877216C0B264}" srcId="{CD08B06B-D561-4831-8CB4-72452325D780}" destId="{A05141B8-4AD3-4F8D-906E-62A3358AE6DA}" srcOrd="6" destOrd="0" parTransId="{8DA8575B-5ECB-492E-AEA1-F40887C60348}" sibTransId="{6EB0DC6E-07D5-432D-AA9F-1CA5F1F7DF1C}"/>
    <dgm:cxn modelId="{1F9E83CF-4F0C-40E1-9DDA-75052DC13F60}" type="presOf" srcId="{B16A9D17-64D9-4B28-B5B9-C902BC58D471}" destId="{CFF4E4CD-CA30-4E8C-8EAF-7AE18EACD3AD}" srcOrd="0" destOrd="0" presId="urn:microsoft.com/office/officeart/2005/8/layout/list1"/>
    <dgm:cxn modelId="{6C4D23DA-F766-4C8D-A101-7E3CFEDFE559}" type="presOf" srcId="{A05141B8-4AD3-4F8D-906E-62A3358AE6DA}" destId="{42049B5B-F282-44D5-904B-F040CC1C74AA}" srcOrd="0" destOrd="0" presId="urn:microsoft.com/office/officeart/2005/8/layout/list1"/>
    <dgm:cxn modelId="{92EC9ADC-1D68-42E5-ADA6-148A2150CA26}" type="presOf" srcId="{2B32BFC3-ED8E-4848-9DA4-3CD37DBD84D4}" destId="{A3A92796-8597-48D1-9CEF-12CA398B7C64}" srcOrd="1" destOrd="0" presId="urn:microsoft.com/office/officeart/2005/8/layout/list1"/>
    <dgm:cxn modelId="{6B6951E0-276F-43D1-A900-1E10C7FF0C4D}" type="presOf" srcId="{A2A8A9A6-9F9C-42DA-865F-43E8927C0C4B}" destId="{B8746F1B-A8E1-4355-A3F6-47C633E3E87A}" srcOrd="1" destOrd="0" presId="urn:microsoft.com/office/officeart/2005/8/layout/list1"/>
    <dgm:cxn modelId="{D2DDCAE1-BDF8-4A0D-A4EF-9BA000462680}" type="presOf" srcId="{B96A2E37-B5E6-4A77-AA68-3584A3A82963}" destId="{950F1AAB-51DB-49AF-BC3B-7B4A479DAAAB}" srcOrd="1" destOrd="0" presId="urn:microsoft.com/office/officeart/2005/8/layout/list1"/>
    <dgm:cxn modelId="{C6A36DE2-0F1D-41EF-AA7B-F5199566D40B}" srcId="{CD08B06B-D561-4831-8CB4-72452325D780}" destId="{6C5476DD-A595-468B-979C-26EB32C46770}" srcOrd="2" destOrd="0" parTransId="{6D2785B3-BC48-4406-8070-9EA6F685537C}" sibTransId="{4A58CFCD-FA0A-4105-A046-DBF9FF174F72}"/>
    <dgm:cxn modelId="{977DAEF7-D55A-4845-B328-28AF4F0CF811}" type="presOf" srcId="{A05141B8-4AD3-4F8D-906E-62A3358AE6DA}" destId="{84B734B4-9B35-4CE9-A31D-FDBC31888430}" srcOrd="1" destOrd="0" presId="urn:microsoft.com/office/officeart/2005/8/layout/list1"/>
    <dgm:cxn modelId="{AB9635FF-CB17-4BF2-AA68-738E18627948}" type="presOf" srcId="{6C5476DD-A595-468B-979C-26EB32C46770}" destId="{CC2BC63F-5E53-49DE-B6A2-EE41273694B9}" srcOrd="0" destOrd="0" presId="urn:microsoft.com/office/officeart/2005/8/layout/list1"/>
    <dgm:cxn modelId="{7696551F-E648-4764-9E57-FFE1477E32C1}" type="presParOf" srcId="{1CAFD6CD-C512-4690-B7F3-4CC1EDB1298E}" destId="{C50BCDC7-5263-4639-92BD-7EBA08C75DD9}" srcOrd="0" destOrd="0" presId="urn:microsoft.com/office/officeart/2005/8/layout/list1"/>
    <dgm:cxn modelId="{8977DF4E-7718-447C-B520-1421861889EA}" type="presParOf" srcId="{C50BCDC7-5263-4639-92BD-7EBA08C75DD9}" destId="{C297516E-BBDF-444D-B856-5D0BE6945524}" srcOrd="0" destOrd="0" presId="urn:microsoft.com/office/officeart/2005/8/layout/list1"/>
    <dgm:cxn modelId="{3BA38A46-B684-4B56-9AD1-C4786B6F8F09}" type="presParOf" srcId="{C50BCDC7-5263-4639-92BD-7EBA08C75DD9}" destId="{F13EED93-8E57-4429-8422-367C90C58F9D}" srcOrd="1" destOrd="0" presId="urn:microsoft.com/office/officeart/2005/8/layout/list1"/>
    <dgm:cxn modelId="{0EB880FA-3757-4D46-B4B5-9C8B7BC4769E}" type="presParOf" srcId="{1CAFD6CD-C512-4690-B7F3-4CC1EDB1298E}" destId="{6A63E58F-5AC5-4758-9BFA-2702C83F4705}" srcOrd="1" destOrd="0" presId="urn:microsoft.com/office/officeart/2005/8/layout/list1"/>
    <dgm:cxn modelId="{AAB2DCA4-5BAE-4E1F-A898-E08B50E6A77F}" type="presParOf" srcId="{1CAFD6CD-C512-4690-B7F3-4CC1EDB1298E}" destId="{A6F6163E-C8F4-4307-A79A-761E66E2318F}" srcOrd="2" destOrd="0" presId="urn:microsoft.com/office/officeart/2005/8/layout/list1"/>
    <dgm:cxn modelId="{E5291B8A-AE6C-4A8C-87F5-E2E197132B87}" type="presParOf" srcId="{1CAFD6CD-C512-4690-B7F3-4CC1EDB1298E}" destId="{E62777B8-9030-47C5-BD3E-5D35E305C1BE}" srcOrd="3" destOrd="0" presId="urn:microsoft.com/office/officeart/2005/8/layout/list1"/>
    <dgm:cxn modelId="{AD99CB94-531D-464A-ADDD-E7D7E4EC3191}" type="presParOf" srcId="{1CAFD6CD-C512-4690-B7F3-4CC1EDB1298E}" destId="{373E2446-7263-4AF7-BE23-9496317D4E82}" srcOrd="4" destOrd="0" presId="urn:microsoft.com/office/officeart/2005/8/layout/list1"/>
    <dgm:cxn modelId="{5365940A-0253-474A-B676-DB06EABCF65B}" type="presParOf" srcId="{373E2446-7263-4AF7-BE23-9496317D4E82}" destId="{23008F65-31EB-46F0-86AC-CF9F26FF06DC}" srcOrd="0" destOrd="0" presId="urn:microsoft.com/office/officeart/2005/8/layout/list1"/>
    <dgm:cxn modelId="{79001423-0298-4C55-8D64-CDA68C4DCA61}" type="presParOf" srcId="{373E2446-7263-4AF7-BE23-9496317D4E82}" destId="{F97CFEE8-63F1-4576-AE03-2D5D82D5CA64}" srcOrd="1" destOrd="0" presId="urn:microsoft.com/office/officeart/2005/8/layout/list1"/>
    <dgm:cxn modelId="{17E49D91-E7EE-4E9B-9D87-8CFF3111B2FA}" type="presParOf" srcId="{1CAFD6CD-C512-4690-B7F3-4CC1EDB1298E}" destId="{D6F39020-D61C-436A-AEE3-C3719699B99E}" srcOrd="5" destOrd="0" presId="urn:microsoft.com/office/officeart/2005/8/layout/list1"/>
    <dgm:cxn modelId="{8E09876A-E112-4027-8CA4-5245BA74DFB1}" type="presParOf" srcId="{1CAFD6CD-C512-4690-B7F3-4CC1EDB1298E}" destId="{D26E204C-F57D-4244-8807-301997C0EC95}" srcOrd="6" destOrd="0" presId="urn:microsoft.com/office/officeart/2005/8/layout/list1"/>
    <dgm:cxn modelId="{42998E78-594C-4BF3-9521-F2E23796D65F}" type="presParOf" srcId="{1CAFD6CD-C512-4690-B7F3-4CC1EDB1298E}" destId="{F6ADC507-0101-4105-B45C-BB8088FCFC85}" srcOrd="7" destOrd="0" presId="urn:microsoft.com/office/officeart/2005/8/layout/list1"/>
    <dgm:cxn modelId="{7B636523-BF38-459F-9E71-D4FF8B807760}" type="presParOf" srcId="{1CAFD6CD-C512-4690-B7F3-4CC1EDB1298E}" destId="{B63516D6-93C7-48C2-B4F1-0DEBF719151B}" srcOrd="8" destOrd="0" presId="urn:microsoft.com/office/officeart/2005/8/layout/list1"/>
    <dgm:cxn modelId="{13E06132-DDFD-414F-B91B-15DCC44AEA96}" type="presParOf" srcId="{B63516D6-93C7-48C2-B4F1-0DEBF719151B}" destId="{CC2BC63F-5E53-49DE-B6A2-EE41273694B9}" srcOrd="0" destOrd="0" presId="urn:microsoft.com/office/officeart/2005/8/layout/list1"/>
    <dgm:cxn modelId="{A9BA4AE2-B3BD-4E21-8A28-1BA578E4C332}" type="presParOf" srcId="{B63516D6-93C7-48C2-B4F1-0DEBF719151B}" destId="{8C4E0F96-84A3-40A2-BA96-BB501F8E00A5}" srcOrd="1" destOrd="0" presId="urn:microsoft.com/office/officeart/2005/8/layout/list1"/>
    <dgm:cxn modelId="{7B3325AC-77DC-41E9-8AC1-45F2F52A4EDC}" type="presParOf" srcId="{1CAFD6CD-C512-4690-B7F3-4CC1EDB1298E}" destId="{447A8B8F-DE64-4186-BFCD-399965379844}" srcOrd="9" destOrd="0" presId="urn:microsoft.com/office/officeart/2005/8/layout/list1"/>
    <dgm:cxn modelId="{C82E060A-EC71-4C2C-8638-90F57B059745}" type="presParOf" srcId="{1CAFD6CD-C512-4690-B7F3-4CC1EDB1298E}" destId="{48C7EE46-D736-48C3-BE48-7FF65A7BB8E9}" srcOrd="10" destOrd="0" presId="urn:microsoft.com/office/officeart/2005/8/layout/list1"/>
    <dgm:cxn modelId="{CD63B15E-F4BB-4B68-BB81-9A99FF69531A}" type="presParOf" srcId="{1CAFD6CD-C512-4690-B7F3-4CC1EDB1298E}" destId="{DB5A645B-6D70-41C4-831B-17A7E4C2F9A9}" srcOrd="11" destOrd="0" presId="urn:microsoft.com/office/officeart/2005/8/layout/list1"/>
    <dgm:cxn modelId="{0873DCDA-85A7-4166-A065-EB19ADCD39E6}" type="presParOf" srcId="{1CAFD6CD-C512-4690-B7F3-4CC1EDB1298E}" destId="{9C47AED7-17B2-4280-AC71-E0A505F0E769}" srcOrd="12" destOrd="0" presId="urn:microsoft.com/office/officeart/2005/8/layout/list1"/>
    <dgm:cxn modelId="{5D1B4F08-9C61-496C-9A88-7D9B4D217260}" type="presParOf" srcId="{9C47AED7-17B2-4280-AC71-E0A505F0E769}" destId="{CB9D2930-7597-4275-9B7B-7E03E69D05C5}" srcOrd="0" destOrd="0" presId="urn:microsoft.com/office/officeart/2005/8/layout/list1"/>
    <dgm:cxn modelId="{B4A8C754-7940-43B7-808C-D8A5E9DBAAD6}" type="presParOf" srcId="{9C47AED7-17B2-4280-AC71-E0A505F0E769}" destId="{5C7015A3-0763-4C47-975C-1DA22B3852AE}" srcOrd="1" destOrd="0" presId="urn:microsoft.com/office/officeart/2005/8/layout/list1"/>
    <dgm:cxn modelId="{F5F6A3FC-4F78-4C2C-8A80-00B33390A685}" type="presParOf" srcId="{1CAFD6CD-C512-4690-B7F3-4CC1EDB1298E}" destId="{2FDBE6D2-E85F-44D9-AEFF-F4115266B7A8}" srcOrd="13" destOrd="0" presId="urn:microsoft.com/office/officeart/2005/8/layout/list1"/>
    <dgm:cxn modelId="{DA0802D8-E6B7-4445-B765-5D3BA5B86F4B}" type="presParOf" srcId="{1CAFD6CD-C512-4690-B7F3-4CC1EDB1298E}" destId="{BC652D6D-22CC-4980-B50E-4EF7C1E6E1C5}" srcOrd="14" destOrd="0" presId="urn:microsoft.com/office/officeart/2005/8/layout/list1"/>
    <dgm:cxn modelId="{62C0AA5A-1500-4DA8-8D69-97DF2932928B}" type="presParOf" srcId="{1CAFD6CD-C512-4690-B7F3-4CC1EDB1298E}" destId="{8F716FEE-1C05-4007-8545-30D64E7CC1F2}" srcOrd="15" destOrd="0" presId="urn:microsoft.com/office/officeart/2005/8/layout/list1"/>
    <dgm:cxn modelId="{218D4520-E8D0-40DB-8A42-56E492A1B60B}" type="presParOf" srcId="{1CAFD6CD-C512-4690-B7F3-4CC1EDB1298E}" destId="{BD29ED87-A7DD-4B1B-B3DD-13EB7DE09157}" srcOrd="16" destOrd="0" presId="urn:microsoft.com/office/officeart/2005/8/layout/list1"/>
    <dgm:cxn modelId="{9A732B66-7D52-4B8D-AF01-05CA969B273F}" type="presParOf" srcId="{BD29ED87-A7DD-4B1B-B3DD-13EB7DE09157}" destId="{009ADEEC-298F-4EE3-AF54-F8FC64CCF9D9}" srcOrd="0" destOrd="0" presId="urn:microsoft.com/office/officeart/2005/8/layout/list1"/>
    <dgm:cxn modelId="{078F4FC8-A53D-49D0-A360-FCA06D2919EA}" type="presParOf" srcId="{BD29ED87-A7DD-4B1B-B3DD-13EB7DE09157}" destId="{C4BFF1C1-891B-4395-9374-ED3EC763F4D3}" srcOrd="1" destOrd="0" presId="urn:microsoft.com/office/officeart/2005/8/layout/list1"/>
    <dgm:cxn modelId="{1A2B3E96-58EE-4B56-9404-1CC2871D07FC}" type="presParOf" srcId="{1CAFD6CD-C512-4690-B7F3-4CC1EDB1298E}" destId="{5B98FC93-124C-4B34-836E-9407F4E83271}" srcOrd="17" destOrd="0" presId="urn:microsoft.com/office/officeart/2005/8/layout/list1"/>
    <dgm:cxn modelId="{F6552F66-40B3-41D0-966D-1A560204D47B}" type="presParOf" srcId="{1CAFD6CD-C512-4690-B7F3-4CC1EDB1298E}" destId="{CC88EBCB-0525-459D-BCFD-15BF8B6D4216}" srcOrd="18" destOrd="0" presId="urn:microsoft.com/office/officeart/2005/8/layout/list1"/>
    <dgm:cxn modelId="{62826F14-D9AF-45A3-AB7B-FBC9BA76BC72}" type="presParOf" srcId="{1CAFD6CD-C512-4690-B7F3-4CC1EDB1298E}" destId="{E1740A8D-1C05-44B7-9C6A-44B507E9D26C}" srcOrd="19" destOrd="0" presId="urn:microsoft.com/office/officeart/2005/8/layout/list1"/>
    <dgm:cxn modelId="{053A5806-1858-4438-AD8C-F88E0D18BB19}" type="presParOf" srcId="{1CAFD6CD-C512-4690-B7F3-4CC1EDB1298E}" destId="{62E62BDF-DCAA-4264-9B71-63B5AD7B17AC}" srcOrd="20" destOrd="0" presId="urn:microsoft.com/office/officeart/2005/8/layout/list1"/>
    <dgm:cxn modelId="{97EEABA2-032A-4E45-B2FE-ADE29FF4B257}" type="presParOf" srcId="{62E62BDF-DCAA-4264-9B71-63B5AD7B17AC}" destId="{2A6EEAD2-24CB-4198-9A77-0C340ABB4FAC}" srcOrd="0" destOrd="0" presId="urn:microsoft.com/office/officeart/2005/8/layout/list1"/>
    <dgm:cxn modelId="{34250164-F0A3-413D-A429-7BA2C7065B0B}" type="presParOf" srcId="{62E62BDF-DCAA-4264-9B71-63B5AD7B17AC}" destId="{950F1AAB-51DB-49AF-BC3B-7B4A479DAAAB}" srcOrd="1" destOrd="0" presId="urn:microsoft.com/office/officeart/2005/8/layout/list1"/>
    <dgm:cxn modelId="{462E440C-4F1F-4754-A822-322FC96924B1}" type="presParOf" srcId="{1CAFD6CD-C512-4690-B7F3-4CC1EDB1298E}" destId="{23446317-7C9B-4609-A691-42D2B221AC55}" srcOrd="21" destOrd="0" presId="urn:microsoft.com/office/officeart/2005/8/layout/list1"/>
    <dgm:cxn modelId="{188FE8F5-E6CB-4E78-AFE6-A9CF7A5D1FB1}" type="presParOf" srcId="{1CAFD6CD-C512-4690-B7F3-4CC1EDB1298E}" destId="{21FBF981-48B1-4B34-AD01-925AED27C0B2}" srcOrd="22" destOrd="0" presId="urn:microsoft.com/office/officeart/2005/8/layout/list1"/>
    <dgm:cxn modelId="{B80CCEE3-98F9-48C6-9BE7-18C2F0D5DD64}" type="presParOf" srcId="{1CAFD6CD-C512-4690-B7F3-4CC1EDB1298E}" destId="{EFD5AB17-1C12-4F72-8F2B-FC4A2414B9F5}" srcOrd="23" destOrd="0" presId="urn:microsoft.com/office/officeart/2005/8/layout/list1"/>
    <dgm:cxn modelId="{6BFA957A-CD25-44D7-95A7-DA6F47F872AD}" type="presParOf" srcId="{1CAFD6CD-C512-4690-B7F3-4CC1EDB1298E}" destId="{94FB2956-D68F-476A-B533-3A074D0E5626}" srcOrd="24" destOrd="0" presId="urn:microsoft.com/office/officeart/2005/8/layout/list1"/>
    <dgm:cxn modelId="{2361D9D9-C971-4277-80BE-09A032477852}" type="presParOf" srcId="{94FB2956-D68F-476A-B533-3A074D0E5626}" destId="{42049B5B-F282-44D5-904B-F040CC1C74AA}" srcOrd="0" destOrd="0" presId="urn:microsoft.com/office/officeart/2005/8/layout/list1"/>
    <dgm:cxn modelId="{45F7F235-31D4-4043-B392-D3F44D9BF63D}" type="presParOf" srcId="{94FB2956-D68F-476A-B533-3A074D0E5626}" destId="{84B734B4-9B35-4CE9-A31D-FDBC31888430}" srcOrd="1" destOrd="0" presId="urn:microsoft.com/office/officeart/2005/8/layout/list1"/>
    <dgm:cxn modelId="{3194E037-5BEF-4A60-99A7-5957DA6DCC50}" type="presParOf" srcId="{1CAFD6CD-C512-4690-B7F3-4CC1EDB1298E}" destId="{D0451773-5EFE-4574-BFD7-FAA4BA5E57F1}" srcOrd="25" destOrd="0" presId="urn:microsoft.com/office/officeart/2005/8/layout/list1"/>
    <dgm:cxn modelId="{707351A3-9815-4790-925B-76A358FF2E34}" type="presParOf" srcId="{1CAFD6CD-C512-4690-B7F3-4CC1EDB1298E}" destId="{C6B1C837-B61B-42C0-9F24-76E99F44F887}" srcOrd="26" destOrd="0" presId="urn:microsoft.com/office/officeart/2005/8/layout/list1"/>
    <dgm:cxn modelId="{91F4844F-4886-4DB5-BBC3-288E5191968E}" type="presParOf" srcId="{1CAFD6CD-C512-4690-B7F3-4CC1EDB1298E}" destId="{85A513C6-D340-47A0-9446-84EB52FB210A}" srcOrd="27" destOrd="0" presId="urn:microsoft.com/office/officeart/2005/8/layout/list1"/>
    <dgm:cxn modelId="{4F59E869-91C1-4C57-AF4E-93956ECBC59F}" type="presParOf" srcId="{1CAFD6CD-C512-4690-B7F3-4CC1EDB1298E}" destId="{53B13577-4C78-4DD2-BE32-D4B246453D04}" srcOrd="28" destOrd="0" presId="urn:microsoft.com/office/officeart/2005/8/layout/list1"/>
    <dgm:cxn modelId="{AD4D9D8F-367F-457D-A031-4DF7076F1B22}" type="presParOf" srcId="{53B13577-4C78-4DD2-BE32-D4B246453D04}" destId="{56EBC7F9-1AB4-41DC-A84C-F5B282234112}" srcOrd="0" destOrd="0" presId="urn:microsoft.com/office/officeart/2005/8/layout/list1"/>
    <dgm:cxn modelId="{6BAF2EE0-BDD4-4A6E-8509-0F37D4EDE04A}" type="presParOf" srcId="{53B13577-4C78-4DD2-BE32-D4B246453D04}" destId="{3ED9390E-B1F6-4C58-A7B5-08DBCE040C82}" srcOrd="1" destOrd="0" presId="urn:microsoft.com/office/officeart/2005/8/layout/list1"/>
    <dgm:cxn modelId="{CBE69BBE-3909-4178-A6F2-E8E9A4FE8ABE}" type="presParOf" srcId="{1CAFD6CD-C512-4690-B7F3-4CC1EDB1298E}" destId="{0EF50303-4025-4FB4-BACC-1154395120DB}" srcOrd="29" destOrd="0" presId="urn:microsoft.com/office/officeart/2005/8/layout/list1"/>
    <dgm:cxn modelId="{368ACA11-357B-4FE0-8213-42A2C55337E7}" type="presParOf" srcId="{1CAFD6CD-C512-4690-B7F3-4CC1EDB1298E}" destId="{C6EC83C8-FA2E-4122-8F17-1E070BCC9363}" srcOrd="30" destOrd="0" presId="urn:microsoft.com/office/officeart/2005/8/layout/list1"/>
    <dgm:cxn modelId="{1FE8D767-DB26-4D93-B48E-04E139F92018}" type="presParOf" srcId="{1CAFD6CD-C512-4690-B7F3-4CC1EDB1298E}" destId="{0F0DD060-4344-4761-BB1A-33A2F90AF6A1}" srcOrd="31" destOrd="0" presId="urn:microsoft.com/office/officeart/2005/8/layout/list1"/>
    <dgm:cxn modelId="{E4B850AA-39B0-4F55-8712-C12054A2F6F9}" type="presParOf" srcId="{1CAFD6CD-C512-4690-B7F3-4CC1EDB1298E}" destId="{48D0DA2B-4816-425D-B77E-12AC854B1478}" srcOrd="32" destOrd="0" presId="urn:microsoft.com/office/officeart/2005/8/layout/list1"/>
    <dgm:cxn modelId="{8934C2B1-A136-4EFC-9B7A-225138CC78B1}" type="presParOf" srcId="{48D0DA2B-4816-425D-B77E-12AC854B1478}" destId="{73B2422E-A03A-4933-883B-39D689509365}" srcOrd="0" destOrd="0" presId="urn:microsoft.com/office/officeart/2005/8/layout/list1"/>
    <dgm:cxn modelId="{4B910B45-F0C5-47A2-A0C1-C1440B8E3E15}" type="presParOf" srcId="{48D0DA2B-4816-425D-B77E-12AC854B1478}" destId="{63FECB8B-F46E-4172-95A8-04DB02AB3E23}" srcOrd="1" destOrd="0" presId="urn:microsoft.com/office/officeart/2005/8/layout/list1"/>
    <dgm:cxn modelId="{F4DA868E-367A-416A-8C11-A5FB9CAB45E9}" type="presParOf" srcId="{1CAFD6CD-C512-4690-B7F3-4CC1EDB1298E}" destId="{E1E67F1B-F152-403F-B4E9-B7DD28028758}" srcOrd="33" destOrd="0" presId="urn:microsoft.com/office/officeart/2005/8/layout/list1"/>
    <dgm:cxn modelId="{9DD9079F-9493-495E-B184-7B0D9AC5001C}" type="presParOf" srcId="{1CAFD6CD-C512-4690-B7F3-4CC1EDB1298E}" destId="{213CCD31-50E0-4B3F-8BD2-E52102B56691}" srcOrd="34" destOrd="0" presId="urn:microsoft.com/office/officeart/2005/8/layout/list1"/>
    <dgm:cxn modelId="{36C6A0AF-794B-489E-99A8-8567304054DD}" type="presParOf" srcId="{1CAFD6CD-C512-4690-B7F3-4CC1EDB1298E}" destId="{0BAD2F0E-E0C0-4E20-8376-1FDBCF2B7854}" srcOrd="35" destOrd="0" presId="urn:microsoft.com/office/officeart/2005/8/layout/list1"/>
    <dgm:cxn modelId="{DB9A078F-6707-46DB-85AA-D1F5D58F8DA5}" type="presParOf" srcId="{1CAFD6CD-C512-4690-B7F3-4CC1EDB1298E}" destId="{1EA2BE19-57A0-495D-BB47-9BC62EBE38C6}" srcOrd="36" destOrd="0" presId="urn:microsoft.com/office/officeart/2005/8/layout/list1"/>
    <dgm:cxn modelId="{C3821CE8-B8CD-40DE-9BC7-1988345814F1}" type="presParOf" srcId="{1EA2BE19-57A0-495D-BB47-9BC62EBE38C6}" destId="{0FFF7ADE-CD5B-4FDF-94BB-F782ED95E050}" srcOrd="0" destOrd="0" presId="urn:microsoft.com/office/officeart/2005/8/layout/list1"/>
    <dgm:cxn modelId="{16F25816-4BE1-4E98-86DA-63995635F102}" type="presParOf" srcId="{1EA2BE19-57A0-495D-BB47-9BC62EBE38C6}" destId="{B8746F1B-A8E1-4355-A3F6-47C633E3E87A}" srcOrd="1" destOrd="0" presId="urn:microsoft.com/office/officeart/2005/8/layout/list1"/>
    <dgm:cxn modelId="{CE4DAB33-4B44-49D7-8FDD-2EE049AB6A06}" type="presParOf" srcId="{1CAFD6CD-C512-4690-B7F3-4CC1EDB1298E}" destId="{27275204-A92F-49AF-831C-8468774F2616}" srcOrd="37" destOrd="0" presId="urn:microsoft.com/office/officeart/2005/8/layout/list1"/>
    <dgm:cxn modelId="{10A2C10A-0021-45BB-9ED1-35E3E9650F62}" type="presParOf" srcId="{1CAFD6CD-C512-4690-B7F3-4CC1EDB1298E}" destId="{E976DD46-ACB2-4E06-AC8F-50223303C0F9}" srcOrd="38" destOrd="0" presId="urn:microsoft.com/office/officeart/2005/8/layout/list1"/>
    <dgm:cxn modelId="{7F83084B-C1B5-4484-8E4C-95AF873E1E8E}" type="presParOf" srcId="{1CAFD6CD-C512-4690-B7F3-4CC1EDB1298E}" destId="{E47AE6C5-B61F-4A95-BB40-45E8739B3F27}" srcOrd="39" destOrd="0" presId="urn:microsoft.com/office/officeart/2005/8/layout/list1"/>
    <dgm:cxn modelId="{D13709EF-EAAB-4974-97C0-A9362F419873}" type="presParOf" srcId="{1CAFD6CD-C512-4690-B7F3-4CC1EDB1298E}" destId="{7C357703-462D-4F78-B611-333EB331B181}" srcOrd="40" destOrd="0" presId="urn:microsoft.com/office/officeart/2005/8/layout/list1"/>
    <dgm:cxn modelId="{7721C532-DDE8-4FF7-9779-B0A5DBBC529B}" type="presParOf" srcId="{7C357703-462D-4F78-B611-333EB331B181}" destId="{CFF4E4CD-CA30-4E8C-8EAF-7AE18EACD3AD}" srcOrd="0" destOrd="0" presId="urn:microsoft.com/office/officeart/2005/8/layout/list1"/>
    <dgm:cxn modelId="{BD71DB61-0CC1-42A4-A307-B5A452B241D5}" type="presParOf" srcId="{7C357703-462D-4F78-B611-333EB331B181}" destId="{DB5BDBD3-51BD-4CE6-9049-6FB669374CE6}" srcOrd="1" destOrd="0" presId="urn:microsoft.com/office/officeart/2005/8/layout/list1"/>
    <dgm:cxn modelId="{6064E561-0D69-46FC-8A27-7803CBD21AEF}" type="presParOf" srcId="{1CAFD6CD-C512-4690-B7F3-4CC1EDB1298E}" destId="{0BF4932E-43D5-42B4-BDF9-C6D3315EC7B3}" srcOrd="41" destOrd="0" presId="urn:microsoft.com/office/officeart/2005/8/layout/list1"/>
    <dgm:cxn modelId="{6166283C-30C6-449A-A643-1B16DB68DD12}" type="presParOf" srcId="{1CAFD6CD-C512-4690-B7F3-4CC1EDB1298E}" destId="{1B738894-2706-4A7F-8FCD-1B97DB7771EC}" srcOrd="42" destOrd="0" presId="urn:microsoft.com/office/officeart/2005/8/layout/list1"/>
    <dgm:cxn modelId="{71BCFE68-49BE-42B2-ABC2-B6BB79F455D3}" type="presParOf" srcId="{1CAFD6CD-C512-4690-B7F3-4CC1EDB1298E}" destId="{F0B94445-58E8-4E23-9161-F987FA7C22A6}" srcOrd="43" destOrd="0" presId="urn:microsoft.com/office/officeart/2005/8/layout/list1"/>
    <dgm:cxn modelId="{61DEEA97-4988-4133-A16B-D2BA6725CC7E}" type="presParOf" srcId="{1CAFD6CD-C512-4690-B7F3-4CC1EDB1298E}" destId="{426A9DFF-4691-4E9B-A794-BB0A59C0A5AE}" srcOrd="44" destOrd="0" presId="urn:microsoft.com/office/officeart/2005/8/layout/list1"/>
    <dgm:cxn modelId="{FE3F1505-AD93-4040-9F82-E3EA84111691}" type="presParOf" srcId="{426A9DFF-4691-4E9B-A794-BB0A59C0A5AE}" destId="{7123A678-56C8-417B-BDB9-090262FAFD43}" srcOrd="0" destOrd="0" presId="urn:microsoft.com/office/officeart/2005/8/layout/list1"/>
    <dgm:cxn modelId="{525DBDA3-AFA1-480E-B5E3-3D450B87F3C4}" type="presParOf" srcId="{426A9DFF-4691-4E9B-A794-BB0A59C0A5AE}" destId="{25E75601-8CD1-4E46-9805-948E04243F96}" srcOrd="1" destOrd="0" presId="urn:microsoft.com/office/officeart/2005/8/layout/list1"/>
    <dgm:cxn modelId="{4FC5293A-656F-4A4D-B214-9F4ED4967048}" type="presParOf" srcId="{1CAFD6CD-C512-4690-B7F3-4CC1EDB1298E}" destId="{1459B5A3-47B5-459B-BE83-EF45D1944A31}" srcOrd="45" destOrd="0" presId="urn:microsoft.com/office/officeart/2005/8/layout/list1"/>
    <dgm:cxn modelId="{AB161121-4D2C-4B41-A5BD-4EEC6909CA7B}" type="presParOf" srcId="{1CAFD6CD-C512-4690-B7F3-4CC1EDB1298E}" destId="{9B10F742-A343-44CC-B397-F1858C67BA20}" srcOrd="46" destOrd="0" presId="urn:microsoft.com/office/officeart/2005/8/layout/list1"/>
    <dgm:cxn modelId="{D4B1B33C-0DBE-43AB-9A27-AA506235FD06}" type="presParOf" srcId="{1CAFD6CD-C512-4690-B7F3-4CC1EDB1298E}" destId="{1606570A-2636-41D9-BEE9-216CB4C9D7FE}" srcOrd="47" destOrd="0" presId="urn:microsoft.com/office/officeart/2005/8/layout/list1"/>
    <dgm:cxn modelId="{C3BC6E84-73D3-4128-A440-BA5F7CDFF7C6}" type="presParOf" srcId="{1CAFD6CD-C512-4690-B7F3-4CC1EDB1298E}" destId="{0CBD3AFB-A0D3-4C1C-B03D-2347492F69FA}" srcOrd="48" destOrd="0" presId="urn:microsoft.com/office/officeart/2005/8/layout/list1"/>
    <dgm:cxn modelId="{BC98BAA3-2C8A-4E80-9012-1B206B689BD0}" type="presParOf" srcId="{0CBD3AFB-A0D3-4C1C-B03D-2347492F69FA}" destId="{D0857784-502F-4EAE-B3BD-13AF1C8BAE96}" srcOrd="0" destOrd="0" presId="urn:microsoft.com/office/officeart/2005/8/layout/list1"/>
    <dgm:cxn modelId="{BF6BD229-6E80-4CFA-A3E3-21BACB191F2B}" type="presParOf" srcId="{0CBD3AFB-A0D3-4C1C-B03D-2347492F69FA}" destId="{A3A92796-8597-48D1-9CEF-12CA398B7C64}" srcOrd="1" destOrd="0" presId="urn:microsoft.com/office/officeart/2005/8/layout/list1"/>
    <dgm:cxn modelId="{58B5DDEC-2F71-4544-999A-3ECA87080830}" type="presParOf" srcId="{1CAFD6CD-C512-4690-B7F3-4CC1EDB1298E}" destId="{42102F83-BF2D-43AD-B8F0-AAF532F3F6A8}" srcOrd="49" destOrd="0" presId="urn:microsoft.com/office/officeart/2005/8/layout/list1"/>
    <dgm:cxn modelId="{2F4DFCB1-4D14-4986-909A-0A61F91F10C3}" type="presParOf" srcId="{1CAFD6CD-C512-4690-B7F3-4CC1EDB1298E}" destId="{BA99A777-D4A2-430B-93E3-908250DABBF5}" srcOrd="5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B18074-3A5B-4AAF-BF66-74BFE3BCBB48}"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IN"/>
        </a:p>
      </dgm:t>
    </dgm:pt>
    <dgm:pt modelId="{00CCA6EC-5813-4BBB-8FC2-FDB74D0AFCAF}" type="pres">
      <dgm:prSet presAssocID="{71B18074-3A5B-4AAF-BF66-74BFE3BCBB48}" presName="Name0" presStyleCnt="0">
        <dgm:presLayoutVars>
          <dgm:dir/>
          <dgm:resizeHandles val="exact"/>
        </dgm:presLayoutVars>
      </dgm:prSet>
      <dgm:spPr/>
    </dgm:pt>
  </dgm:ptLst>
  <dgm:cxnLst>
    <dgm:cxn modelId="{465AEA5A-065E-451C-8FA0-2C993BD310E7}" type="presOf" srcId="{71B18074-3A5B-4AAF-BF66-74BFE3BCBB48}" destId="{00CCA6EC-5813-4BBB-8FC2-FDB74D0AFCAF}"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1B18074-3A5B-4AAF-BF66-74BFE3BCBB4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6F341959-375F-41A5-BFAE-86007CA6EB18}">
      <dgm:prSet/>
      <dgm:spPr/>
      <dgm:t>
        <a:bodyPr/>
        <a:lstStyle/>
        <a:p>
          <a:r>
            <a:rPr lang="en-IN" b="1" i="0" dirty="0"/>
            <a:t>PROPOSED SYSTEM MODEL</a:t>
          </a:r>
          <a:endParaRPr lang="en-IN" b="1" dirty="0"/>
        </a:p>
      </dgm:t>
    </dgm:pt>
    <dgm:pt modelId="{AFC80DD0-DD62-420A-8B1B-A44E2AC87B71}" type="parTrans" cxnId="{DAD489D6-C6D2-4D45-8D3D-9A16AF381212}">
      <dgm:prSet/>
      <dgm:spPr/>
      <dgm:t>
        <a:bodyPr/>
        <a:lstStyle/>
        <a:p>
          <a:endParaRPr lang="en-IN"/>
        </a:p>
      </dgm:t>
    </dgm:pt>
    <dgm:pt modelId="{47991B1B-77C9-4D53-A2CD-A003A990F1A3}" type="sibTrans" cxnId="{DAD489D6-C6D2-4D45-8D3D-9A16AF381212}">
      <dgm:prSet/>
      <dgm:spPr/>
      <dgm:t>
        <a:bodyPr/>
        <a:lstStyle/>
        <a:p>
          <a:endParaRPr lang="en-IN"/>
        </a:p>
      </dgm:t>
    </dgm:pt>
    <dgm:pt modelId="{00CCA6EC-5813-4BBB-8FC2-FDB74D0AFCAF}" type="pres">
      <dgm:prSet presAssocID="{71B18074-3A5B-4AAF-BF66-74BFE3BCBB48}" presName="Name0" presStyleCnt="0">
        <dgm:presLayoutVars>
          <dgm:dir/>
          <dgm:resizeHandles val="exact"/>
        </dgm:presLayoutVars>
      </dgm:prSet>
      <dgm:spPr/>
    </dgm:pt>
    <dgm:pt modelId="{09A56ED1-0D06-440E-A439-68571D9EF585}" type="pres">
      <dgm:prSet presAssocID="{6F341959-375F-41A5-BFAE-86007CA6EB18}" presName="node" presStyleLbl="node1" presStyleIdx="0" presStyleCnt="1" custLinFactY="-800000" custLinFactNeighborX="0" custLinFactNeighborY="-857784">
        <dgm:presLayoutVars>
          <dgm:bulletEnabled val="1"/>
        </dgm:presLayoutVars>
      </dgm:prSet>
      <dgm:spPr/>
    </dgm:pt>
  </dgm:ptLst>
  <dgm:cxnLst>
    <dgm:cxn modelId="{2CBCC56E-9544-4C3B-B5BF-B467F0310930}" type="presOf" srcId="{6F341959-375F-41A5-BFAE-86007CA6EB18}" destId="{09A56ED1-0D06-440E-A439-68571D9EF585}" srcOrd="0" destOrd="0" presId="urn:microsoft.com/office/officeart/2005/8/layout/process1"/>
    <dgm:cxn modelId="{465AEA5A-065E-451C-8FA0-2C993BD310E7}" type="presOf" srcId="{71B18074-3A5B-4AAF-BF66-74BFE3BCBB48}" destId="{00CCA6EC-5813-4BBB-8FC2-FDB74D0AFCAF}" srcOrd="0" destOrd="0" presId="urn:microsoft.com/office/officeart/2005/8/layout/process1"/>
    <dgm:cxn modelId="{DAD489D6-C6D2-4D45-8D3D-9A16AF381212}" srcId="{71B18074-3A5B-4AAF-BF66-74BFE3BCBB48}" destId="{6F341959-375F-41A5-BFAE-86007CA6EB18}" srcOrd="0" destOrd="0" parTransId="{AFC80DD0-DD62-420A-8B1B-A44E2AC87B71}" sibTransId="{47991B1B-77C9-4D53-A2CD-A003A990F1A3}"/>
    <dgm:cxn modelId="{706C0AA2-2225-4BFD-8EF6-23B5540EBF9E}" type="presParOf" srcId="{00CCA6EC-5813-4BBB-8FC2-FDB74D0AFCAF}" destId="{09A56ED1-0D06-440E-A439-68571D9EF585}"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B18074-3A5B-4AAF-BF66-74BFE3BCBB4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6F341959-375F-41A5-BFAE-86007CA6EB18}">
      <dgm:prSet/>
      <dgm:spPr/>
      <dgm:t>
        <a:bodyPr/>
        <a:lstStyle/>
        <a:p>
          <a:r>
            <a:rPr lang="en-US" b="1" dirty="0"/>
            <a:t>ENTITY RELATION DIAGRAM-PROPOSED APPROACH</a:t>
          </a:r>
          <a:endParaRPr lang="en-IN" b="1" dirty="0"/>
        </a:p>
      </dgm:t>
    </dgm:pt>
    <dgm:pt modelId="{AFC80DD0-DD62-420A-8B1B-A44E2AC87B71}" type="parTrans" cxnId="{DAD489D6-C6D2-4D45-8D3D-9A16AF381212}">
      <dgm:prSet/>
      <dgm:spPr/>
      <dgm:t>
        <a:bodyPr/>
        <a:lstStyle/>
        <a:p>
          <a:endParaRPr lang="en-IN"/>
        </a:p>
      </dgm:t>
    </dgm:pt>
    <dgm:pt modelId="{47991B1B-77C9-4D53-A2CD-A003A990F1A3}" type="sibTrans" cxnId="{DAD489D6-C6D2-4D45-8D3D-9A16AF381212}">
      <dgm:prSet/>
      <dgm:spPr/>
      <dgm:t>
        <a:bodyPr/>
        <a:lstStyle/>
        <a:p>
          <a:endParaRPr lang="en-IN"/>
        </a:p>
      </dgm:t>
    </dgm:pt>
    <dgm:pt modelId="{00CCA6EC-5813-4BBB-8FC2-FDB74D0AFCAF}" type="pres">
      <dgm:prSet presAssocID="{71B18074-3A5B-4AAF-BF66-74BFE3BCBB48}" presName="Name0" presStyleCnt="0">
        <dgm:presLayoutVars>
          <dgm:dir/>
          <dgm:resizeHandles val="exact"/>
        </dgm:presLayoutVars>
      </dgm:prSet>
      <dgm:spPr/>
    </dgm:pt>
    <dgm:pt modelId="{09A56ED1-0D06-440E-A439-68571D9EF585}" type="pres">
      <dgm:prSet presAssocID="{6F341959-375F-41A5-BFAE-86007CA6EB18}" presName="node" presStyleLbl="node1" presStyleIdx="0" presStyleCnt="1" custLinFactNeighborX="32374" custLinFactNeighborY="5216">
        <dgm:presLayoutVars>
          <dgm:bulletEnabled val="1"/>
        </dgm:presLayoutVars>
      </dgm:prSet>
      <dgm:spPr/>
    </dgm:pt>
  </dgm:ptLst>
  <dgm:cxnLst>
    <dgm:cxn modelId="{2CBCC56E-9544-4C3B-B5BF-B467F0310930}" type="presOf" srcId="{6F341959-375F-41A5-BFAE-86007CA6EB18}" destId="{09A56ED1-0D06-440E-A439-68571D9EF585}" srcOrd="0" destOrd="0" presId="urn:microsoft.com/office/officeart/2005/8/layout/process1"/>
    <dgm:cxn modelId="{465AEA5A-065E-451C-8FA0-2C993BD310E7}" type="presOf" srcId="{71B18074-3A5B-4AAF-BF66-74BFE3BCBB48}" destId="{00CCA6EC-5813-4BBB-8FC2-FDB74D0AFCAF}" srcOrd="0" destOrd="0" presId="urn:microsoft.com/office/officeart/2005/8/layout/process1"/>
    <dgm:cxn modelId="{DAD489D6-C6D2-4D45-8D3D-9A16AF381212}" srcId="{71B18074-3A5B-4AAF-BF66-74BFE3BCBB48}" destId="{6F341959-375F-41A5-BFAE-86007CA6EB18}" srcOrd="0" destOrd="0" parTransId="{AFC80DD0-DD62-420A-8B1B-A44E2AC87B71}" sibTransId="{47991B1B-77C9-4D53-A2CD-A003A990F1A3}"/>
    <dgm:cxn modelId="{706C0AA2-2225-4BFD-8EF6-23B5540EBF9E}" type="presParOf" srcId="{00CCA6EC-5813-4BBB-8FC2-FDB74D0AFCAF}" destId="{09A56ED1-0D06-440E-A439-68571D9EF585}"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00714A5-361E-469D-92C2-B67AD9A2AC6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5E19283B-6A0A-49B5-B331-58EFF2A7E581}">
      <dgm:prSet/>
      <dgm:spPr>
        <a:solidFill>
          <a:schemeClr val="accent1">
            <a:lumMod val="50000"/>
          </a:schemeClr>
        </a:solidFill>
        <a:effectLst>
          <a:outerShdw blurRad="50800" dist="38100" dir="18900000" algn="bl" rotWithShape="0">
            <a:prstClr val="black">
              <a:alpha val="40000"/>
            </a:prstClr>
          </a:outerShdw>
        </a:effectLst>
        <a:scene3d>
          <a:camera prst="orthographicFront"/>
          <a:lightRig rig="threePt" dir="t"/>
        </a:scene3d>
        <a:sp3d>
          <a:bevelT/>
        </a:sp3d>
      </dgm:spPr>
      <dgm:t>
        <a:bodyPr/>
        <a:lstStyle/>
        <a:p>
          <a:r>
            <a:rPr lang="en-IN" b="1" u="sng" dirty="0"/>
            <a:t>Software Requirements:</a:t>
          </a:r>
          <a:endParaRPr lang="en-IN" u="sng" dirty="0"/>
        </a:p>
      </dgm:t>
    </dgm:pt>
    <dgm:pt modelId="{3F92460B-50E9-4B5E-BA66-F0E90AFCB839}" type="parTrans" cxnId="{FC2EDE8B-EE7A-4E7F-B52A-55F18589FDD6}">
      <dgm:prSet/>
      <dgm:spPr/>
      <dgm:t>
        <a:bodyPr/>
        <a:lstStyle/>
        <a:p>
          <a:endParaRPr lang="en-IN"/>
        </a:p>
      </dgm:t>
    </dgm:pt>
    <dgm:pt modelId="{BF232286-0616-4668-9625-9F6189762E8E}" type="sibTrans" cxnId="{FC2EDE8B-EE7A-4E7F-B52A-55F18589FDD6}">
      <dgm:prSet/>
      <dgm:spPr/>
      <dgm:t>
        <a:bodyPr/>
        <a:lstStyle/>
        <a:p>
          <a:endParaRPr lang="en-IN"/>
        </a:p>
      </dgm:t>
    </dgm:pt>
    <dgm:pt modelId="{F2311BE1-271E-40F5-B6AC-8A8B0C41EBF8}">
      <dgm:prSet/>
      <dgm:spPr/>
      <dgm:t>
        <a:bodyPr/>
        <a:lstStyle/>
        <a:p>
          <a:r>
            <a:rPr lang="en-IN"/>
            <a:t>Windows 7 &amp; above.</a:t>
          </a:r>
        </a:p>
      </dgm:t>
    </dgm:pt>
    <dgm:pt modelId="{AE6C623A-8754-4C71-A065-ADD4FE666B40}" type="parTrans" cxnId="{F945F381-1ACE-4E31-8373-1126DA668CC4}">
      <dgm:prSet/>
      <dgm:spPr/>
      <dgm:t>
        <a:bodyPr/>
        <a:lstStyle/>
        <a:p>
          <a:endParaRPr lang="en-IN"/>
        </a:p>
      </dgm:t>
    </dgm:pt>
    <dgm:pt modelId="{78527E87-F212-4FCF-818B-73D797EA32D3}" type="sibTrans" cxnId="{F945F381-1ACE-4E31-8373-1126DA668CC4}">
      <dgm:prSet/>
      <dgm:spPr/>
      <dgm:t>
        <a:bodyPr/>
        <a:lstStyle/>
        <a:p>
          <a:endParaRPr lang="en-IN"/>
        </a:p>
      </dgm:t>
    </dgm:pt>
    <dgm:pt modelId="{3EE949E5-853D-4AFA-B7E1-AB8468F25A3A}">
      <dgm:prSet/>
      <dgm:spPr/>
      <dgm:t>
        <a:bodyPr/>
        <a:lstStyle/>
        <a:p>
          <a:r>
            <a:rPr lang="en-IN"/>
            <a:t>VS Code 1.x and above for REACT, JS, NODE express, Bootstrap, HTML, CSS.</a:t>
          </a:r>
        </a:p>
      </dgm:t>
    </dgm:pt>
    <dgm:pt modelId="{F39480C7-B6FD-4831-98C5-820C6FE09B71}" type="parTrans" cxnId="{60B9895E-C68F-4822-8C63-E065C4095D95}">
      <dgm:prSet/>
      <dgm:spPr/>
      <dgm:t>
        <a:bodyPr/>
        <a:lstStyle/>
        <a:p>
          <a:endParaRPr lang="en-IN"/>
        </a:p>
      </dgm:t>
    </dgm:pt>
    <dgm:pt modelId="{7474525C-C1D2-4AF6-924A-9D19CC86ABE9}" type="sibTrans" cxnId="{60B9895E-C68F-4822-8C63-E065C4095D95}">
      <dgm:prSet/>
      <dgm:spPr/>
      <dgm:t>
        <a:bodyPr/>
        <a:lstStyle/>
        <a:p>
          <a:endParaRPr lang="en-IN"/>
        </a:p>
      </dgm:t>
    </dgm:pt>
    <dgm:pt modelId="{6C7AA405-9AB3-4511-9602-0A91A0FF66F8}">
      <dgm:prSet/>
      <dgm:spPr/>
      <dgm:t>
        <a:bodyPr/>
        <a:lstStyle/>
        <a:p>
          <a:r>
            <a:rPr lang="en-IN"/>
            <a:t>Eclipse Oxygen and above stable version (J2SE).</a:t>
          </a:r>
        </a:p>
      </dgm:t>
    </dgm:pt>
    <dgm:pt modelId="{2374CCF1-6BAC-4ED5-97C3-17873CF27389}" type="parTrans" cxnId="{BD172582-9654-474B-8689-80EDF44B16A6}">
      <dgm:prSet/>
      <dgm:spPr/>
      <dgm:t>
        <a:bodyPr/>
        <a:lstStyle/>
        <a:p>
          <a:endParaRPr lang="en-IN"/>
        </a:p>
      </dgm:t>
    </dgm:pt>
    <dgm:pt modelId="{1A0622C8-5195-46A3-AC43-336085170EC0}" type="sibTrans" cxnId="{BD172582-9654-474B-8689-80EDF44B16A6}">
      <dgm:prSet/>
      <dgm:spPr/>
      <dgm:t>
        <a:bodyPr/>
        <a:lstStyle/>
        <a:p>
          <a:endParaRPr lang="en-IN"/>
        </a:p>
      </dgm:t>
    </dgm:pt>
    <dgm:pt modelId="{799F68B5-91CE-4862-A63A-F93D3741CDEB}">
      <dgm:prSet/>
      <dgm:spPr/>
      <dgm:t>
        <a:bodyPr/>
        <a:lstStyle/>
        <a:p>
          <a:r>
            <a:rPr lang="en-IN"/>
            <a:t>Spring Tool Suite 4.x or any stable version.</a:t>
          </a:r>
        </a:p>
      </dgm:t>
    </dgm:pt>
    <dgm:pt modelId="{03D8CBFD-0275-4832-9041-16F3EA0DDA5D}" type="parTrans" cxnId="{6810F8C4-3EE4-4E7E-8C15-470360C7B85A}">
      <dgm:prSet/>
      <dgm:spPr/>
      <dgm:t>
        <a:bodyPr/>
        <a:lstStyle/>
        <a:p>
          <a:endParaRPr lang="en-IN"/>
        </a:p>
      </dgm:t>
    </dgm:pt>
    <dgm:pt modelId="{86481FF8-D6A2-4DB6-BA80-157F365DE814}" type="sibTrans" cxnId="{6810F8C4-3EE4-4E7E-8C15-470360C7B85A}">
      <dgm:prSet/>
      <dgm:spPr/>
      <dgm:t>
        <a:bodyPr/>
        <a:lstStyle/>
        <a:p>
          <a:endParaRPr lang="en-IN"/>
        </a:p>
      </dgm:t>
    </dgm:pt>
    <dgm:pt modelId="{70E20614-7776-4791-AF80-E5245DF94D10}">
      <dgm:prSet/>
      <dgm:spPr/>
      <dgm:t>
        <a:bodyPr/>
        <a:lstStyle/>
        <a:p>
          <a:r>
            <a:rPr lang="en-IN"/>
            <a:t>Postman </a:t>
          </a:r>
        </a:p>
      </dgm:t>
    </dgm:pt>
    <dgm:pt modelId="{DEB49964-10A5-4A4D-9DBA-3F81C4D6CC56}" type="parTrans" cxnId="{8D33324F-C2EF-4205-B128-78C9F4C135CF}">
      <dgm:prSet/>
      <dgm:spPr/>
      <dgm:t>
        <a:bodyPr/>
        <a:lstStyle/>
        <a:p>
          <a:endParaRPr lang="en-IN"/>
        </a:p>
      </dgm:t>
    </dgm:pt>
    <dgm:pt modelId="{0FD3A678-1039-4E65-96BE-4EE135EE907C}" type="sibTrans" cxnId="{8D33324F-C2EF-4205-B128-78C9F4C135CF}">
      <dgm:prSet/>
      <dgm:spPr/>
      <dgm:t>
        <a:bodyPr/>
        <a:lstStyle/>
        <a:p>
          <a:endParaRPr lang="en-IN"/>
        </a:p>
      </dgm:t>
    </dgm:pt>
    <dgm:pt modelId="{CA4D53B3-BFC6-4E4D-B727-233CC1694082}">
      <dgm:prSet/>
      <dgm:spPr/>
      <dgm:t>
        <a:bodyPr/>
        <a:lstStyle/>
        <a:p>
          <a:r>
            <a:rPr lang="en-IN"/>
            <a:t>MySQL 8.x or any stable version.</a:t>
          </a:r>
        </a:p>
      </dgm:t>
    </dgm:pt>
    <dgm:pt modelId="{F8A8C0F6-9CBA-4EB4-AA71-00CED26B24F9}" type="parTrans" cxnId="{39328127-BEC7-4C94-8919-F27A0BFA7814}">
      <dgm:prSet/>
      <dgm:spPr/>
      <dgm:t>
        <a:bodyPr/>
        <a:lstStyle/>
        <a:p>
          <a:endParaRPr lang="en-IN"/>
        </a:p>
      </dgm:t>
    </dgm:pt>
    <dgm:pt modelId="{71D82A8B-435D-47C0-A8C2-B7B731B00013}" type="sibTrans" cxnId="{39328127-BEC7-4C94-8919-F27A0BFA7814}">
      <dgm:prSet/>
      <dgm:spPr/>
      <dgm:t>
        <a:bodyPr/>
        <a:lstStyle/>
        <a:p>
          <a:endParaRPr lang="en-IN"/>
        </a:p>
      </dgm:t>
    </dgm:pt>
    <dgm:pt modelId="{DFD8BD36-BE41-4992-BA7E-1BA48609C544}">
      <dgm:prSet/>
      <dgm:spPr/>
      <dgm:t>
        <a:bodyPr/>
        <a:lstStyle/>
        <a:p>
          <a:r>
            <a:rPr lang="en-IN"/>
            <a:t>Git Hub</a:t>
          </a:r>
        </a:p>
      </dgm:t>
    </dgm:pt>
    <dgm:pt modelId="{5EBAAFF9-3A54-4A63-B72A-036291F04246}" type="parTrans" cxnId="{6FFC6ECD-AF27-4558-A504-132E87515F11}">
      <dgm:prSet/>
      <dgm:spPr/>
      <dgm:t>
        <a:bodyPr/>
        <a:lstStyle/>
        <a:p>
          <a:endParaRPr lang="en-IN"/>
        </a:p>
      </dgm:t>
    </dgm:pt>
    <dgm:pt modelId="{08133D64-0100-49E7-AB55-5132B207F837}" type="sibTrans" cxnId="{6FFC6ECD-AF27-4558-A504-132E87515F11}">
      <dgm:prSet/>
      <dgm:spPr/>
      <dgm:t>
        <a:bodyPr/>
        <a:lstStyle/>
        <a:p>
          <a:endParaRPr lang="en-IN"/>
        </a:p>
      </dgm:t>
    </dgm:pt>
    <dgm:pt modelId="{10F12FDE-D15B-437C-875F-6FFB64F950E7}">
      <dgm:prSet/>
      <dgm:spPr>
        <a:solidFill>
          <a:schemeClr val="accent1">
            <a:lumMod val="50000"/>
          </a:schemeClr>
        </a:solidFill>
        <a:effectLst>
          <a:outerShdw blurRad="50800" dist="38100" algn="l" rotWithShape="0">
            <a:prstClr val="black">
              <a:alpha val="40000"/>
            </a:prstClr>
          </a:outerShdw>
        </a:effectLst>
        <a:scene3d>
          <a:camera prst="orthographicFront"/>
          <a:lightRig rig="threePt" dir="t"/>
        </a:scene3d>
        <a:sp3d>
          <a:bevelT/>
        </a:sp3d>
      </dgm:spPr>
      <dgm:t>
        <a:bodyPr/>
        <a:lstStyle/>
        <a:p>
          <a:r>
            <a:rPr lang="en-IN" b="1" dirty="0"/>
            <a:t>Hardware Components:</a:t>
          </a:r>
          <a:endParaRPr lang="en-IN" dirty="0"/>
        </a:p>
      </dgm:t>
    </dgm:pt>
    <dgm:pt modelId="{D5E30CDC-9976-4992-B64D-C247E490CBFE}" type="parTrans" cxnId="{A434DB09-8D99-4AE0-BCD6-FF806BBE0B95}">
      <dgm:prSet/>
      <dgm:spPr/>
      <dgm:t>
        <a:bodyPr/>
        <a:lstStyle/>
        <a:p>
          <a:endParaRPr lang="en-IN"/>
        </a:p>
      </dgm:t>
    </dgm:pt>
    <dgm:pt modelId="{84106BB9-C358-41B6-8C4D-610672447A5E}" type="sibTrans" cxnId="{A434DB09-8D99-4AE0-BCD6-FF806BBE0B95}">
      <dgm:prSet/>
      <dgm:spPr/>
      <dgm:t>
        <a:bodyPr/>
        <a:lstStyle/>
        <a:p>
          <a:endParaRPr lang="en-IN"/>
        </a:p>
      </dgm:t>
    </dgm:pt>
    <dgm:pt modelId="{832EC1A2-89F2-43CD-8016-06188F022B28}">
      <dgm:prSet/>
      <dgm:spPr/>
      <dgm:t>
        <a:bodyPr/>
        <a:lstStyle/>
        <a:p>
          <a:r>
            <a:rPr lang="en-IN" dirty="0"/>
            <a:t>Processor – i3 and above.</a:t>
          </a:r>
        </a:p>
      </dgm:t>
    </dgm:pt>
    <dgm:pt modelId="{634D0332-88F1-48E0-8911-C1D86FC4FFA5}" type="parTrans" cxnId="{0A84F98A-41B6-4F05-8E1D-C1039CBAD63B}">
      <dgm:prSet/>
      <dgm:spPr/>
      <dgm:t>
        <a:bodyPr/>
        <a:lstStyle/>
        <a:p>
          <a:endParaRPr lang="en-IN"/>
        </a:p>
      </dgm:t>
    </dgm:pt>
    <dgm:pt modelId="{06A9B027-CAE1-4DB5-9458-BDFBA8D693E1}" type="sibTrans" cxnId="{0A84F98A-41B6-4F05-8E1D-C1039CBAD63B}">
      <dgm:prSet/>
      <dgm:spPr/>
      <dgm:t>
        <a:bodyPr/>
        <a:lstStyle/>
        <a:p>
          <a:endParaRPr lang="en-IN"/>
        </a:p>
      </dgm:t>
    </dgm:pt>
    <dgm:pt modelId="{0A8ADE2C-CFBC-4D3A-AFBD-7331CB42964E}">
      <dgm:prSet/>
      <dgm:spPr/>
      <dgm:t>
        <a:bodyPr/>
        <a:lstStyle/>
        <a:p>
          <a:r>
            <a:rPr lang="en-IN" dirty="0"/>
            <a:t>Hard Disk –  up to 3GB.</a:t>
          </a:r>
        </a:p>
      </dgm:t>
    </dgm:pt>
    <dgm:pt modelId="{ADC1A5E8-12B5-46C0-A88A-D30223155FBA}" type="parTrans" cxnId="{2455FF1C-A2E0-4742-955C-329EDD71B58D}">
      <dgm:prSet/>
      <dgm:spPr/>
      <dgm:t>
        <a:bodyPr/>
        <a:lstStyle/>
        <a:p>
          <a:endParaRPr lang="en-IN"/>
        </a:p>
      </dgm:t>
    </dgm:pt>
    <dgm:pt modelId="{A2E7853B-FDCD-473E-A798-93BFBCB5F819}" type="sibTrans" cxnId="{2455FF1C-A2E0-4742-955C-329EDD71B58D}">
      <dgm:prSet/>
      <dgm:spPr/>
      <dgm:t>
        <a:bodyPr/>
        <a:lstStyle/>
        <a:p>
          <a:endParaRPr lang="en-IN"/>
        </a:p>
      </dgm:t>
    </dgm:pt>
    <dgm:pt modelId="{835146E0-D271-43DC-8B3B-60F807851D87}">
      <dgm:prSet/>
      <dgm:spPr/>
      <dgm:t>
        <a:bodyPr/>
        <a:lstStyle/>
        <a:p>
          <a:r>
            <a:rPr lang="en-IN" dirty="0"/>
            <a:t>Memory –  up to 1GB RAM</a:t>
          </a:r>
        </a:p>
      </dgm:t>
    </dgm:pt>
    <dgm:pt modelId="{4690F6DB-E8EE-4648-9AA6-799E996C4DB1}" type="parTrans" cxnId="{07CD633E-CEBD-4A4E-9FB1-AAA3AFEFCC1A}">
      <dgm:prSet/>
      <dgm:spPr/>
      <dgm:t>
        <a:bodyPr/>
        <a:lstStyle/>
        <a:p>
          <a:endParaRPr lang="en-IN"/>
        </a:p>
      </dgm:t>
    </dgm:pt>
    <dgm:pt modelId="{69EE1BA2-7F3F-4621-A91B-C1880E7BF985}" type="sibTrans" cxnId="{07CD633E-CEBD-4A4E-9FB1-AAA3AFEFCC1A}">
      <dgm:prSet/>
      <dgm:spPr/>
      <dgm:t>
        <a:bodyPr/>
        <a:lstStyle/>
        <a:p>
          <a:endParaRPr lang="en-IN"/>
        </a:p>
      </dgm:t>
    </dgm:pt>
    <dgm:pt modelId="{465B7B51-DE06-43C4-9A71-7E65A0780022}" type="pres">
      <dgm:prSet presAssocID="{300714A5-361E-469D-92C2-B67AD9A2AC67}" presName="linear" presStyleCnt="0">
        <dgm:presLayoutVars>
          <dgm:animLvl val="lvl"/>
          <dgm:resizeHandles val="exact"/>
        </dgm:presLayoutVars>
      </dgm:prSet>
      <dgm:spPr/>
    </dgm:pt>
    <dgm:pt modelId="{F7B78F48-ECC8-43F6-85D1-C34E88664585}" type="pres">
      <dgm:prSet presAssocID="{5E19283B-6A0A-49B5-B331-58EFF2A7E581}" presName="parentText" presStyleLbl="node1" presStyleIdx="0" presStyleCnt="12" custLinFactY="-21438" custLinFactNeighborX="-364" custLinFactNeighborY="-100000">
        <dgm:presLayoutVars>
          <dgm:chMax val="0"/>
          <dgm:bulletEnabled val="1"/>
        </dgm:presLayoutVars>
      </dgm:prSet>
      <dgm:spPr/>
    </dgm:pt>
    <dgm:pt modelId="{2E8D7FD9-1E28-4827-AE85-14EE855A2647}" type="pres">
      <dgm:prSet presAssocID="{BF232286-0616-4668-9625-9F6189762E8E}" presName="spacer" presStyleCnt="0"/>
      <dgm:spPr/>
    </dgm:pt>
    <dgm:pt modelId="{0C77DE88-1A50-4B73-82D8-33F732F12733}" type="pres">
      <dgm:prSet presAssocID="{F2311BE1-271E-40F5-B6AC-8A8B0C41EBF8}" presName="parentText" presStyleLbl="node1" presStyleIdx="1" presStyleCnt="12">
        <dgm:presLayoutVars>
          <dgm:chMax val="0"/>
          <dgm:bulletEnabled val="1"/>
        </dgm:presLayoutVars>
      </dgm:prSet>
      <dgm:spPr/>
    </dgm:pt>
    <dgm:pt modelId="{066FCB3F-FF76-4FBE-AEFD-C0CF22A74AE7}" type="pres">
      <dgm:prSet presAssocID="{78527E87-F212-4FCF-818B-73D797EA32D3}" presName="spacer" presStyleCnt="0"/>
      <dgm:spPr/>
    </dgm:pt>
    <dgm:pt modelId="{3F322B57-CA8F-4663-AA62-7B96B31116E5}" type="pres">
      <dgm:prSet presAssocID="{3EE949E5-853D-4AFA-B7E1-AB8468F25A3A}" presName="parentText" presStyleLbl="node1" presStyleIdx="2" presStyleCnt="12">
        <dgm:presLayoutVars>
          <dgm:chMax val="0"/>
          <dgm:bulletEnabled val="1"/>
        </dgm:presLayoutVars>
      </dgm:prSet>
      <dgm:spPr/>
    </dgm:pt>
    <dgm:pt modelId="{95158956-44D3-4ECE-9875-019B4B1213D4}" type="pres">
      <dgm:prSet presAssocID="{7474525C-C1D2-4AF6-924A-9D19CC86ABE9}" presName="spacer" presStyleCnt="0"/>
      <dgm:spPr/>
    </dgm:pt>
    <dgm:pt modelId="{177A02E2-5DA9-4042-A0EC-044C0C72B30F}" type="pres">
      <dgm:prSet presAssocID="{6C7AA405-9AB3-4511-9602-0A91A0FF66F8}" presName="parentText" presStyleLbl="node1" presStyleIdx="3" presStyleCnt="12">
        <dgm:presLayoutVars>
          <dgm:chMax val="0"/>
          <dgm:bulletEnabled val="1"/>
        </dgm:presLayoutVars>
      </dgm:prSet>
      <dgm:spPr/>
    </dgm:pt>
    <dgm:pt modelId="{F0049F6E-79AA-49ED-B383-72D5A63ED48F}" type="pres">
      <dgm:prSet presAssocID="{1A0622C8-5195-46A3-AC43-336085170EC0}" presName="spacer" presStyleCnt="0"/>
      <dgm:spPr/>
    </dgm:pt>
    <dgm:pt modelId="{3E5D4ACB-3F68-435D-9F5F-7BAAC806B391}" type="pres">
      <dgm:prSet presAssocID="{799F68B5-91CE-4862-A63A-F93D3741CDEB}" presName="parentText" presStyleLbl="node1" presStyleIdx="4" presStyleCnt="12">
        <dgm:presLayoutVars>
          <dgm:chMax val="0"/>
          <dgm:bulletEnabled val="1"/>
        </dgm:presLayoutVars>
      </dgm:prSet>
      <dgm:spPr/>
    </dgm:pt>
    <dgm:pt modelId="{539286DD-2492-4A0B-8DEB-5769BC60DDB1}" type="pres">
      <dgm:prSet presAssocID="{86481FF8-D6A2-4DB6-BA80-157F365DE814}" presName="spacer" presStyleCnt="0"/>
      <dgm:spPr/>
    </dgm:pt>
    <dgm:pt modelId="{7219C03D-2DAF-402A-81A2-8CF5434883DB}" type="pres">
      <dgm:prSet presAssocID="{70E20614-7776-4791-AF80-E5245DF94D10}" presName="parentText" presStyleLbl="node1" presStyleIdx="5" presStyleCnt="12">
        <dgm:presLayoutVars>
          <dgm:chMax val="0"/>
          <dgm:bulletEnabled val="1"/>
        </dgm:presLayoutVars>
      </dgm:prSet>
      <dgm:spPr/>
    </dgm:pt>
    <dgm:pt modelId="{EF4366F9-4618-4712-9D5D-01AFACB9EA37}" type="pres">
      <dgm:prSet presAssocID="{0FD3A678-1039-4E65-96BE-4EE135EE907C}" presName="spacer" presStyleCnt="0"/>
      <dgm:spPr/>
    </dgm:pt>
    <dgm:pt modelId="{0C323E88-943D-44C5-BD4B-559523A87720}" type="pres">
      <dgm:prSet presAssocID="{CA4D53B3-BFC6-4E4D-B727-233CC1694082}" presName="parentText" presStyleLbl="node1" presStyleIdx="6" presStyleCnt="12">
        <dgm:presLayoutVars>
          <dgm:chMax val="0"/>
          <dgm:bulletEnabled val="1"/>
        </dgm:presLayoutVars>
      </dgm:prSet>
      <dgm:spPr/>
    </dgm:pt>
    <dgm:pt modelId="{88E8AAD3-90B6-4534-9E76-BA05DA784ED0}" type="pres">
      <dgm:prSet presAssocID="{71D82A8B-435D-47C0-A8C2-B7B731B00013}" presName="spacer" presStyleCnt="0"/>
      <dgm:spPr/>
    </dgm:pt>
    <dgm:pt modelId="{5A5F4F3C-6E12-46F7-A7D6-7059839D6283}" type="pres">
      <dgm:prSet presAssocID="{DFD8BD36-BE41-4992-BA7E-1BA48609C544}" presName="parentText" presStyleLbl="node1" presStyleIdx="7" presStyleCnt="12">
        <dgm:presLayoutVars>
          <dgm:chMax val="0"/>
          <dgm:bulletEnabled val="1"/>
        </dgm:presLayoutVars>
      </dgm:prSet>
      <dgm:spPr/>
    </dgm:pt>
    <dgm:pt modelId="{F8E8BBED-4963-401E-BD2A-75414381D171}" type="pres">
      <dgm:prSet presAssocID="{08133D64-0100-49E7-AB55-5132B207F837}" presName="spacer" presStyleCnt="0"/>
      <dgm:spPr/>
    </dgm:pt>
    <dgm:pt modelId="{20B8031C-33DE-4684-9E3B-AA0F392FA21D}" type="pres">
      <dgm:prSet presAssocID="{10F12FDE-D15B-437C-875F-6FFB64F950E7}" presName="parentText" presStyleLbl="node1" presStyleIdx="8" presStyleCnt="12" custLinFactY="8813" custLinFactNeighborX="5704" custLinFactNeighborY="100000">
        <dgm:presLayoutVars>
          <dgm:chMax val="0"/>
          <dgm:bulletEnabled val="1"/>
        </dgm:presLayoutVars>
      </dgm:prSet>
      <dgm:spPr/>
    </dgm:pt>
    <dgm:pt modelId="{14A5D09C-88AC-4A61-A96B-9D990F86C523}" type="pres">
      <dgm:prSet presAssocID="{84106BB9-C358-41B6-8C4D-610672447A5E}" presName="spacer" presStyleCnt="0"/>
      <dgm:spPr/>
    </dgm:pt>
    <dgm:pt modelId="{3EB3EB81-EDCB-467E-870E-EE575C76232B}" type="pres">
      <dgm:prSet presAssocID="{832EC1A2-89F2-43CD-8016-06188F022B28}" presName="parentText" presStyleLbl="node1" presStyleIdx="9" presStyleCnt="12" custLinFactY="4186" custLinFactNeighborX="-121" custLinFactNeighborY="100000">
        <dgm:presLayoutVars>
          <dgm:chMax val="0"/>
          <dgm:bulletEnabled val="1"/>
        </dgm:presLayoutVars>
      </dgm:prSet>
      <dgm:spPr/>
    </dgm:pt>
    <dgm:pt modelId="{1BCF897C-8017-47B3-B858-D04214E37016}" type="pres">
      <dgm:prSet presAssocID="{06A9B027-CAE1-4DB5-9458-BDFBA8D693E1}" presName="spacer" presStyleCnt="0"/>
      <dgm:spPr/>
    </dgm:pt>
    <dgm:pt modelId="{932CDA31-C7DF-4591-AF64-929F0D428943}" type="pres">
      <dgm:prSet presAssocID="{0A8ADE2C-CFBC-4D3A-AFBD-7331CB42964E}" presName="parentText" presStyleLbl="node1" presStyleIdx="10" presStyleCnt="12" custLinFactY="1873" custLinFactNeighborY="100000">
        <dgm:presLayoutVars>
          <dgm:chMax val="0"/>
          <dgm:bulletEnabled val="1"/>
        </dgm:presLayoutVars>
      </dgm:prSet>
      <dgm:spPr/>
    </dgm:pt>
    <dgm:pt modelId="{49D7340F-2190-4CEF-A657-AA32AC220B1E}" type="pres">
      <dgm:prSet presAssocID="{A2E7853B-FDCD-473E-A798-93BFBCB5F819}" presName="spacer" presStyleCnt="0"/>
      <dgm:spPr/>
    </dgm:pt>
    <dgm:pt modelId="{50CB4F42-7CC9-49B1-BE82-98E8CB398321}" type="pres">
      <dgm:prSet presAssocID="{835146E0-D271-43DC-8B3B-60F807851D87}" presName="parentText" presStyleLbl="node1" presStyleIdx="11" presStyleCnt="12" custLinFactNeighborX="-728" custLinFactNeighborY="67919">
        <dgm:presLayoutVars>
          <dgm:chMax val="0"/>
          <dgm:bulletEnabled val="1"/>
        </dgm:presLayoutVars>
      </dgm:prSet>
      <dgm:spPr/>
    </dgm:pt>
  </dgm:ptLst>
  <dgm:cxnLst>
    <dgm:cxn modelId="{A434DB09-8D99-4AE0-BCD6-FF806BBE0B95}" srcId="{300714A5-361E-469D-92C2-B67AD9A2AC67}" destId="{10F12FDE-D15B-437C-875F-6FFB64F950E7}" srcOrd="8" destOrd="0" parTransId="{D5E30CDC-9976-4992-B64D-C247E490CBFE}" sibTransId="{84106BB9-C358-41B6-8C4D-610672447A5E}"/>
    <dgm:cxn modelId="{D095850B-331D-4EEA-AAED-F54A6A2F1ED7}" type="presOf" srcId="{3EE949E5-853D-4AFA-B7E1-AB8468F25A3A}" destId="{3F322B57-CA8F-4663-AA62-7B96B31116E5}" srcOrd="0" destOrd="0" presId="urn:microsoft.com/office/officeart/2005/8/layout/vList2"/>
    <dgm:cxn modelId="{D2723C18-4B23-43E3-B434-5D7F5C95B759}" type="presOf" srcId="{70E20614-7776-4791-AF80-E5245DF94D10}" destId="{7219C03D-2DAF-402A-81A2-8CF5434883DB}" srcOrd="0" destOrd="0" presId="urn:microsoft.com/office/officeart/2005/8/layout/vList2"/>
    <dgm:cxn modelId="{2455FF1C-A2E0-4742-955C-329EDD71B58D}" srcId="{300714A5-361E-469D-92C2-B67AD9A2AC67}" destId="{0A8ADE2C-CFBC-4D3A-AFBD-7331CB42964E}" srcOrd="10" destOrd="0" parTransId="{ADC1A5E8-12B5-46C0-A88A-D30223155FBA}" sibTransId="{A2E7853B-FDCD-473E-A798-93BFBCB5F819}"/>
    <dgm:cxn modelId="{39328127-BEC7-4C94-8919-F27A0BFA7814}" srcId="{300714A5-361E-469D-92C2-B67AD9A2AC67}" destId="{CA4D53B3-BFC6-4E4D-B727-233CC1694082}" srcOrd="6" destOrd="0" parTransId="{F8A8C0F6-9CBA-4EB4-AA71-00CED26B24F9}" sibTransId="{71D82A8B-435D-47C0-A8C2-B7B731B00013}"/>
    <dgm:cxn modelId="{D831642D-7242-460A-85B0-94843D78A744}" type="presOf" srcId="{832EC1A2-89F2-43CD-8016-06188F022B28}" destId="{3EB3EB81-EDCB-467E-870E-EE575C76232B}" srcOrd="0" destOrd="0" presId="urn:microsoft.com/office/officeart/2005/8/layout/vList2"/>
    <dgm:cxn modelId="{4232F32E-B89A-4148-984B-E7293795A4FA}" type="presOf" srcId="{DFD8BD36-BE41-4992-BA7E-1BA48609C544}" destId="{5A5F4F3C-6E12-46F7-A7D6-7059839D6283}" srcOrd="0" destOrd="0" presId="urn:microsoft.com/office/officeart/2005/8/layout/vList2"/>
    <dgm:cxn modelId="{81C57C31-E7F1-4129-9E96-604A7E8A81CE}" type="presOf" srcId="{F2311BE1-271E-40F5-B6AC-8A8B0C41EBF8}" destId="{0C77DE88-1A50-4B73-82D8-33F732F12733}" srcOrd="0" destOrd="0" presId="urn:microsoft.com/office/officeart/2005/8/layout/vList2"/>
    <dgm:cxn modelId="{07CD633E-CEBD-4A4E-9FB1-AAA3AFEFCC1A}" srcId="{300714A5-361E-469D-92C2-B67AD9A2AC67}" destId="{835146E0-D271-43DC-8B3B-60F807851D87}" srcOrd="11" destOrd="0" parTransId="{4690F6DB-E8EE-4648-9AA6-799E996C4DB1}" sibTransId="{69EE1BA2-7F3F-4621-A91B-C1880E7BF985}"/>
    <dgm:cxn modelId="{60B9895E-C68F-4822-8C63-E065C4095D95}" srcId="{300714A5-361E-469D-92C2-B67AD9A2AC67}" destId="{3EE949E5-853D-4AFA-B7E1-AB8468F25A3A}" srcOrd="2" destOrd="0" parTransId="{F39480C7-B6FD-4831-98C5-820C6FE09B71}" sibTransId="{7474525C-C1D2-4AF6-924A-9D19CC86ABE9}"/>
    <dgm:cxn modelId="{EDF16D6A-9153-4751-9138-B70FAC6A0177}" type="presOf" srcId="{6C7AA405-9AB3-4511-9602-0A91A0FF66F8}" destId="{177A02E2-5DA9-4042-A0EC-044C0C72B30F}" srcOrd="0" destOrd="0" presId="urn:microsoft.com/office/officeart/2005/8/layout/vList2"/>
    <dgm:cxn modelId="{8D33324F-C2EF-4205-B128-78C9F4C135CF}" srcId="{300714A5-361E-469D-92C2-B67AD9A2AC67}" destId="{70E20614-7776-4791-AF80-E5245DF94D10}" srcOrd="5" destOrd="0" parTransId="{DEB49964-10A5-4A4D-9DBA-3F81C4D6CC56}" sibTransId="{0FD3A678-1039-4E65-96BE-4EE135EE907C}"/>
    <dgm:cxn modelId="{F945F381-1ACE-4E31-8373-1126DA668CC4}" srcId="{300714A5-361E-469D-92C2-B67AD9A2AC67}" destId="{F2311BE1-271E-40F5-B6AC-8A8B0C41EBF8}" srcOrd="1" destOrd="0" parTransId="{AE6C623A-8754-4C71-A065-ADD4FE666B40}" sibTransId="{78527E87-F212-4FCF-818B-73D797EA32D3}"/>
    <dgm:cxn modelId="{BD172582-9654-474B-8689-80EDF44B16A6}" srcId="{300714A5-361E-469D-92C2-B67AD9A2AC67}" destId="{6C7AA405-9AB3-4511-9602-0A91A0FF66F8}" srcOrd="3" destOrd="0" parTransId="{2374CCF1-6BAC-4ED5-97C3-17873CF27389}" sibTransId="{1A0622C8-5195-46A3-AC43-336085170EC0}"/>
    <dgm:cxn modelId="{83C7008A-1CFD-4B82-A7AF-AD2FC2AC4E05}" type="presOf" srcId="{CA4D53B3-BFC6-4E4D-B727-233CC1694082}" destId="{0C323E88-943D-44C5-BD4B-559523A87720}" srcOrd="0" destOrd="0" presId="urn:microsoft.com/office/officeart/2005/8/layout/vList2"/>
    <dgm:cxn modelId="{0A84F98A-41B6-4F05-8E1D-C1039CBAD63B}" srcId="{300714A5-361E-469D-92C2-B67AD9A2AC67}" destId="{832EC1A2-89F2-43CD-8016-06188F022B28}" srcOrd="9" destOrd="0" parTransId="{634D0332-88F1-48E0-8911-C1D86FC4FFA5}" sibTransId="{06A9B027-CAE1-4DB5-9458-BDFBA8D693E1}"/>
    <dgm:cxn modelId="{FC2EDE8B-EE7A-4E7F-B52A-55F18589FDD6}" srcId="{300714A5-361E-469D-92C2-B67AD9A2AC67}" destId="{5E19283B-6A0A-49B5-B331-58EFF2A7E581}" srcOrd="0" destOrd="0" parTransId="{3F92460B-50E9-4B5E-BA66-F0E90AFCB839}" sibTransId="{BF232286-0616-4668-9625-9F6189762E8E}"/>
    <dgm:cxn modelId="{F116B19A-D02F-4039-B772-AEAAF2AC0266}" type="presOf" srcId="{300714A5-361E-469D-92C2-B67AD9A2AC67}" destId="{465B7B51-DE06-43C4-9A71-7E65A0780022}" srcOrd="0" destOrd="0" presId="urn:microsoft.com/office/officeart/2005/8/layout/vList2"/>
    <dgm:cxn modelId="{50E83CA9-F8D7-4A4E-84E2-5B42B2D34116}" type="presOf" srcId="{835146E0-D271-43DC-8B3B-60F807851D87}" destId="{50CB4F42-7CC9-49B1-BE82-98E8CB398321}" srcOrd="0" destOrd="0" presId="urn:microsoft.com/office/officeart/2005/8/layout/vList2"/>
    <dgm:cxn modelId="{D5DCF1AE-2BC6-489E-A0E3-FA39438BF8E2}" type="presOf" srcId="{799F68B5-91CE-4862-A63A-F93D3741CDEB}" destId="{3E5D4ACB-3F68-435D-9F5F-7BAAC806B391}" srcOrd="0" destOrd="0" presId="urn:microsoft.com/office/officeart/2005/8/layout/vList2"/>
    <dgm:cxn modelId="{6810F8C4-3EE4-4E7E-8C15-470360C7B85A}" srcId="{300714A5-361E-469D-92C2-B67AD9A2AC67}" destId="{799F68B5-91CE-4862-A63A-F93D3741CDEB}" srcOrd="4" destOrd="0" parTransId="{03D8CBFD-0275-4832-9041-16F3EA0DDA5D}" sibTransId="{86481FF8-D6A2-4DB6-BA80-157F365DE814}"/>
    <dgm:cxn modelId="{18318CC6-44C1-4FA1-8ADE-5A14E5358538}" type="presOf" srcId="{5E19283B-6A0A-49B5-B331-58EFF2A7E581}" destId="{F7B78F48-ECC8-43F6-85D1-C34E88664585}" srcOrd="0" destOrd="0" presId="urn:microsoft.com/office/officeart/2005/8/layout/vList2"/>
    <dgm:cxn modelId="{6FFC6ECD-AF27-4558-A504-132E87515F11}" srcId="{300714A5-361E-469D-92C2-B67AD9A2AC67}" destId="{DFD8BD36-BE41-4992-BA7E-1BA48609C544}" srcOrd="7" destOrd="0" parTransId="{5EBAAFF9-3A54-4A63-B72A-036291F04246}" sibTransId="{08133D64-0100-49E7-AB55-5132B207F837}"/>
    <dgm:cxn modelId="{F3A05FF3-E7AE-4917-B4CE-D1E55C94204C}" type="presOf" srcId="{10F12FDE-D15B-437C-875F-6FFB64F950E7}" destId="{20B8031C-33DE-4684-9E3B-AA0F392FA21D}" srcOrd="0" destOrd="0" presId="urn:microsoft.com/office/officeart/2005/8/layout/vList2"/>
    <dgm:cxn modelId="{DD0C95F6-979C-4146-9556-C8A6C9D762DD}" type="presOf" srcId="{0A8ADE2C-CFBC-4D3A-AFBD-7331CB42964E}" destId="{932CDA31-C7DF-4591-AF64-929F0D428943}" srcOrd="0" destOrd="0" presId="urn:microsoft.com/office/officeart/2005/8/layout/vList2"/>
    <dgm:cxn modelId="{7A9438D2-BA8D-427E-89DC-B72E0A09014D}" type="presParOf" srcId="{465B7B51-DE06-43C4-9A71-7E65A0780022}" destId="{F7B78F48-ECC8-43F6-85D1-C34E88664585}" srcOrd="0" destOrd="0" presId="urn:microsoft.com/office/officeart/2005/8/layout/vList2"/>
    <dgm:cxn modelId="{773A8CB5-E9CE-4A3B-932F-364F785878FE}" type="presParOf" srcId="{465B7B51-DE06-43C4-9A71-7E65A0780022}" destId="{2E8D7FD9-1E28-4827-AE85-14EE855A2647}" srcOrd="1" destOrd="0" presId="urn:microsoft.com/office/officeart/2005/8/layout/vList2"/>
    <dgm:cxn modelId="{2F61ACA5-C968-4582-B464-FAD8AD6E5A9E}" type="presParOf" srcId="{465B7B51-DE06-43C4-9A71-7E65A0780022}" destId="{0C77DE88-1A50-4B73-82D8-33F732F12733}" srcOrd="2" destOrd="0" presId="urn:microsoft.com/office/officeart/2005/8/layout/vList2"/>
    <dgm:cxn modelId="{8CADA5FC-B5B9-497D-B0C2-ABB08D306F46}" type="presParOf" srcId="{465B7B51-DE06-43C4-9A71-7E65A0780022}" destId="{066FCB3F-FF76-4FBE-AEFD-C0CF22A74AE7}" srcOrd="3" destOrd="0" presId="urn:microsoft.com/office/officeart/2005/8/layout/vList2"/>
    <dgm:cxn modelId="{68ED3315-87F0-4267-A062-0B9E7611C0D2}" type="presParOf" srcId="{465B7B51-DE06-43C4-9A71-7E65A0780022}" destId="{3F322B57-CA8F-4663-AA62-7B96B31116E5}" srcOrd="4" destOrd="0" presId="urn:microsoft.com/office/officeart/2005/8/layout/vList2"/>
    <dgm:cxn modelId="{7600081C-98CB-42AF-9118-A95E0B0E30B1}" type="presParOf" srcId="{465B7B51-DE06-43C4-9A71-7E65A0780022}" destId="{95158956-44D3-4ECE-9875-019B4B1213D4}" srcOrd="5" destOrd="0" presId="urn:microsoft.com/office/officeart/2005/8/layout/vList2"/>
    <dgm:cxn modelId="{D465B153-7480-469C-9569-A4107D784638}" type="presParOf" srcId="{465B7B51-DE06-43C4-9A71-7E65A0780022}" destId="{177A02E2-5DA9-4042-A0EC-044C0C72B30F}" srcOrd="6" destOrd="0" presId="urn:microsoft.com/office/officeart/2005/8/layout/vList2"/>
    <dgm:cxn modelId="{0EAA84EC-F1DF-4E2F-8A19-E54435B32014}" type="presParOf" srcId="{465B7B51-DE06-43C4-9A71-7E65A0780022}" destId="{F0049F6E-79AA-49ED-B383-72D5A63ED48F}" srcOrd="7" destOrd="0" presId="urn:microsoft.com/office/officeart/2005/8/layout/vList2"/>
    <dgm:cxn modelId="{7C61D7EC-9E01-4C5D-872D-818CB7D41349}" type="presParOf" srcId="{465B7B51-DE06-43C4-9A71-7E65A0780022}" destId="{3E5D4ACB-3F68-435D-9F5F-7BAAC806B391}" srcOrd="8" destOrd="0" presId="urn:microsoft.com/office/officeart/2005/8/layout/vList2"/>
    <dgm:cxn modelId="{E412363A-8374-4BEA-A644-B363A13E85CA}" type="presParOf" srcId="{465B7B51-DE06-43C4-9A71-7E65A0780022}" destId="{539286DD-2492-4A0B-8DEB-5769BC60DDB1}" srcOrd="9" destOrd="0" presId="urn:microsoft.com/office/officeart/2005/8/layout/vList2"/>
    <dgm:cxn modelId="{5F9989E9-C605-4B97-9FBE-82EE261C36A4}" type="presParOf" srcId="{465B7B51-DE06-43C4-9A71-7E65A0780022}" destId="{7219C03D-2DAF-402A-81A2-8CF5434883DB}" srcOrd="10" destOrd="0" presId="urn:microsoft.com/office/officeart/2005/8/layout/vList2"/>
    <dgm:cxn modelId="{C6E8934C-1D5D-4DDA-8051-65FE35CAF726}" type="presParOf" srcId="{465B7B51-DE06-43C4-9A71-7E65A0780022}" destId="{EF4366F9-4618-4712-9D5D-01AFACB9EA37}" srcOrd="11" destOrd="0" presId="urn:microsoft.com/office/officeart/2005/8/layout/vList2"/>
    <dgm:cxn modelId="{546DCAF5-0BDB-4D47-84DC-531F7A1F808E}" type="presParOf" srcId="{465B7B51-DE06-43C4-9A71-7E65A0780022}" destId="{0C323E88-943D-44C5-BD4B-559523A87720}" srcOrd="12" destOrd="0" presId="urn:microsoft.com/office/officeart/2005/8/layout/vList2"/>
    <dgm:cxn modelId="{7D311200-7FCB-450D-B8BB-615E86A6720F}" type="presParOf" srcId="{465B7B51-DE06-43C4-9A71-7E65A0780022}" destId="{88E8AAD3-90B6-4534-9E76-BA05DA784ED0}" srcOrd="13" destOrd="0" presId="urn:microsoft.com/office/officeart/2005/8/layout/vList2"/>
    <dgm:cxn modelId="{2F3D9361-FB48-4800-98EA-2B9B3CB37000}" type="presParOf" srcId="{465B7B51-DE06-43C4-9A71-7E65A0780022}" destId="{5A5F4F3C-6E12-46F7-A7D6-7059839D6283}" srcOrd="14" destOrd="0" presId="urn:microsoft.com/office/officeart/2005/8/layout/vList2"/>
    <dgm:cxn modelId="{C953AAAD-5045-4FA2-9828-49C28BCBCEF2}" type="presParOf" srcId="{465B7B51-DE06-43C4-9A71-7E65A0780022}" destId="{F8E8BBED-4963-401E-BD2A-75414381D171}" srcOrd="15" destOrd="0" presId="urn:microsoft.com/office/officeart/2005/8/layout/vList2"/>
    <dgm:cxn modelId="{A986A667-83C9-4772-BFAD-3EE18AD2E292}" type="presParOf" srcId="{465B7B51-DE06-43C4-9A71-7E65A0780022}" destId="{20B8031C-33DE-4684-9E3B-AA0F392FA21D}" srcOrd="16" destOrd="0" presId="urn:microsoft.com/office/officeart/2005/8/layout/vList2"/>
    <dgm:cxn modelId="{725B00A4-DF72-4EBC-A597-E07C3711155B}" type="presParOf" srcId="{465B7B51-DE06-43C4-9A71-7E65A0780022}" destId="{14A5D09C-88AC-4A61-A96B-9D990F86C523}" srcOrd="17" destOrd="0" presId="urn:microsoft.com/office/officeart/2005/8/layout/vList2"/>
    <dgm:cxn modelId="{27ECC523-976D-4583-90FF-B88893C0B8F9}" type="presParOf" srcId="{465B7B51-DE06-43C4-9A71-7E65A0780022}" destId="{3EB3EB81-EDCB-467E-870E-EE575C76232B}" srcOrd="18" destOrd="0" presId="urn:microsoft.com/office/officeart/2005/8/layout/vList2"/>
    <dgm:cxn modelId="{C754D474-1E7F-4E83-9099-7852E4AD01A9}" type="presParOf" srcId="{465B7B51-DE06-43C4-9A71-7E65A0780022}" destId="{1BCF897C-8017-47B3-B858-D04214E37016}" srcOrd="19" destOrd="0" presId="urn:microsoft.com/office/officeart/2005/8/layout/vList2"/>
    <dgm:cxn modelId="{F6BFA827-7CBF-44F6-A63A-1D8DC35280DF}" type="presParOf" srcId="{465B7B51-DE06-43C4-9A71-7E65A0780022}" destId="{932CDA31-C7DF-4591-AF64-929F0D428943}" srcOrd="20" destOrd="0" presId="urn:microsoft.com/office/officeart/2005/8/layout/vList2"/>
    <dgm:cxn modelId="{CB03211D-14DD-455E-8A54-901D711D7085}" type="presParOf" srcId="{465B7B51-DE06-43C4-9A71-7E65A0780022}" destId="{49D7340F-2190-4CEF-A657-AA32AC220B1E}" srcOrd="21" destOrd="0" presId="urn:microsoft.com/office/officeart/2005/8/layout/vList2"/>
    <dgm:cxn modelId="{1DD37A81-40A4-42A8-901E-0B3DE6F52069}" type="presParOf" srcId="{465B7B51-DE06-43C4-9A71-7E65A0780022}" destId="{50CB4F42-7CC9-49B1-BE82-98E8CB398321}" srcOrd="2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832E7F-B9D9-40C5-BE9B-50A835B9F923}" type="doc">
      <dgm:prSet loTypeId="urn:microsoft.com/office/officeart/2005/8/layout/hList7" loCatId="relationship" qsTypeId="urn:microsoft.com/office/officeart/2005/8/quickstyle/simple1" qsCatId="simple" csTypeId="urn:microsoft.com/office/officeart/2005/8/colors/accent1_2" csCatId="accent1" phldr="1"/>
      <dgm:spPr/>
      <dgm:t>
        <a:bodyPr/>
        <a:lstStyle/>
        <a:p>
          <a:endParaRPr lang="en-IN"/>
        </a:p>
      </dgm:t>
    </dgm:pt>
    <dgm:pt modelId="{B518A9F9-5FDC-43F3-B6F8-22ED8A8EDCCC}">
      <dgm:prSet/>
      <dgm:spPr/>
      <dgm:t>
        <a:bodyPr/>
        <a:lstStyle/>
        <a:p>
          <a:r>
            <a:rPr lang="en-US"/>
            <a:t>REACTJS </a:t>
          </a:r>
          <a:endParaRPr lang="en-IN"/>
        </a:p>
      </dgm:t>
    </dgm:pt>
    <dgm:pt modelId="{F00939A7-0332-4148-A8BC-FF792D7DBD77}" type="parTrans" cxnId="{C541E009-7B57-4877-82AB-0DA2D3DD9996}">
      <dgm:prSet/>
      <dgm:spPr/>
      <dgm:t>
        <a:bodyPr/>
        <a:lstStyle/>
        <a:p>
          <a:endParaRPr lang="en-IN"/>
        </a:p>
      </dgm:t>
    </dgm:pt>
    <dgm:pt modelId="{CB2C54EC-97EE-443D-8E47-D13CCC730171}" type="sibTrans" cxnId="{C541E009-7B57-4877-82AB-0DA2D3DD9996}">
      <dgm:prSet/>
      <dgm:spPr/>
      <dgm:t>
        <a:bodyPr/>
        <a:lstStyle/>
        <a:p>
          <a:endParaRPr lang="en-IN"/>
        </a:p>
      </dgm:t>
    </dgm:pt>
    <dgm:pt modelId="{25892E30-338A-4677-8FB2-9F92E5ED917C}">
      <dgm:prSet/>
      <dgm:spPr/>
      <dgm:t>
        <a:bodyPr/>
        <a:lstStyle/>
        <a:p>
          <a:r>
            <a:rPr lang="en-US"/>
            <a:t>JAVASCRIPT</a:t>
          </a:r>
          <a:endParaRPr lang="en-IN"/>
        </a:p>
      </dgm:t>
    </dgm:pt>
    <dgm:pt modelId="{4A022176-6442-4883-9097-338C7E2A6DD9}" type="parTrans" cxnId="{40846F7A-21EF-475B-88ED-D27FF6E6026E}">
      <dgm:prSet/>
      <dgm:spPr/>
      <dgm:t>
        <a:bodyPr/>
        <a:lstStyle/>
        <a:p>
          <a:endParaRPr lang="en-IN"/>
        </a:p>
      </dgm:t>
    </dgm:pt>
    <dgm:pt modelId="{F5CE21BB-9F8B-450B-AB4B-D4AC2A141BAE}" type="sibTrans" cxnId="{40846F7A-21EF-475B-88ED-D27FF6E6026E}">
      <dgm:prSet/>
      <dgm:spPr/>
      <dgm:t>
        <a:bodyPr/>
        <a:lstStyle/>
        <a:p>
          <a:endParaRPr lang="en-IN"/>
        </a:p>
      </dgm:t>
    </dgm:pt>
    <dgm:pt modelId="{A443DC02-51CE-46F8-B40E-47CFA50ADCF5}">
      <dgm:prSet/>
      <dgm:spPr/>
      <dgm:t>
        <a:bodyPr/>
        <a:lstStyle/>
        <a:p>
          <a:r>
            <a:rPr lang="en-US"/>
            <a:t>HTML</a:t>
          </a:r>
          <a:endParaRPr lang="en-IN"/>
        </a:p>
      </dgm:t>
    </dgm:pt>
    <dgm:pt modelId="{27D0E9AF-8D4A-413C-9C73-270101AD87D8}" type="parTrans" cxnId="{70BF4B94-2D93-41A7-AAA2-E163D976B5F4}">
      <dgm:prSet/>
      <dgm:spPr/>
      <dgm:t>
        <a:bodyPr/>
        <a:lstStyle/>
        <a:p>
          <a:endParaRPr lang="en-IN"/>
        </a:p>
      </dgm:t>
    </dgm:pt>
    <dgm:pt modelId="{6D33A8FB-CDB8-4CC8-B4A8-04D493537D9E}" type="sibTrans" cxnId="{70BF4B94-2D93-41A7-AAA2-E163D976B5F4}">
      <dgm:prSet/>
      <dgm:spPr/>
      <dgm:t>
        <a:bodyPr/>
        <a:lstStyle/>
        <a:p>
          <a:endParaRPr lang="en-IN"/>
        </a:p>
      </dgm:t>
    </dgm:pt>
    <dgm:pt modelId="{ACF59502-B5E0-40E8-A041-55453F331071}">
      <dgm:prSet/>
      <dgm:spPr/>
      <dgm:t>
        <a:bodyPr/>
        <a:lstStyle/>
        <a:p>
          <a:r>
            <a:rPr lang="en-US" dirty="0"/>
            <a:t>CSS</a:t>
          </a:r>
          <a:endParaRPr lang="en-IN" dirty="0"/>
        </a:p>
      </dgm:t>
    </dgm:pt>
    <dgm:pt modelId="{A852E645-0C50-4E96-B58E-B931E90FFB4A}" type="parTrans" cxnId="{4734C9C2-EFBB-4890-86D4-BB8F8E44B95E}">
      <dgm:prSet/>
      <dgm:spPr/>
      <dgm:t>
        <a:bodyPr/>
        <a:lstStyle/>
        <a:p>
          <a:endParaRPr lang="en-IN"/>
        </a:p>
      </dgm:t>
    </dgm:pt>
    <dgm:pt modelId="{4BF4407B-760B-40FA-867B-FD39BA868913}" type="sibTrans" cxnId="{4734C9C2-EFBB-4890-86D4-BB8F8E44B95E}">
      <dgm:prSet/>
      <dgm:spPr/>
      <dgm:t>
        <a:bodyPr/>
        <a:lstStyle/>
        <a:p>
          <a:endParaRPr lang="en-IN"/>
        </a:p>
      </dgm:t>
    </dgm:pt>
    <dgm:pt modelId="{F2485543-47CF-44FC-AB9D-418F8F52818C}">
      <dgm:prSet/>
      <dgm:spPr/>
      <dgm:t>
        <a:bodyPr/>
        <a:lstStyle/>
        <a:p>
          <a:r>
            <a:rPr lang="en-US"/>
            <a:t>WEB JAVA with Spring REST API</a:t>
          </a:r>
          <a:endParaRPr lang="en-IN"/>
        </a:p>
      </dgm:t>
    </dgm:pt>
    <dgm:pt modelId="{9C1C7678-8736-4EE2-A05D-A20E628F002B}" type="parTrans" cxnId="{2A25F036-7CA1-4FAD-88A8-F36F4FF02012}">
      <dgm:prSet/>
      <dgm:spPr/>
      <dgm:t>
        <a:bodyPr/>
        <a:lstStyle/>
        <a:p>
          <a:endParaRPr lang="en-IN"/>
        </a:p>
      </dgm:t>
    </dgm:pt>
    <dgm:pt modelId="{E08CBDBA-958B-4AF9-BFDA-259B550AC8F6}" type="sibTrans" cxnId="{2A25F036-7CA1-4FAD-88A8-F36F4FF02012}">
      <dgm:prSet/>
      <dgm:spPr/>
      <dgm:t>
        <a:bodyPr/>
        <a:lstStyle/>
        <a:p>
          <a:endParaRPr lang="en-IN"/>
        </a:p>
      </dgm:t>
    </dgm:pt>
    <dgm:pt modelId="{82460AD7-A452-45F5-928C-3ABEDE64E8F7}">
      <dgm:prSet/>
      <dgm:spPr/>
      <dgm:t>
        <a:bodyPr/>
        <a:lstStyle/>
        <a:p>
          <a:r>
            <a:rPr lang="en-US"/>
            <a:t>JAVA Persistence API (JPA)</a:t>
          </a:r>
          <a:endParaRPr lang="en-IN"/>
        </a:p>
      </dgm:t>
    </dgm:pt>
    <dgm:pt modelId="{DD4B17F1-77EA-4FA9-848A-19EA119E73D8}" type="parTrans" cxnId="{0C05691F-14E6-4908-8151-BA04C06BA190}">
      <dgm:prSet/>
      <dgm:spPr/>
      <dgm:t>
        <a:bodyPr/>
        <a:lstStyle/>
        <a:p>
          <a:endParaRPr lang="en-IN"/>
        </a:p>
      </dgm:t>
    </dgm:pt>
    <dgm:pt modelId="{A645242B-569D-4050-99C7-F4E49B0FF986}" type="sibTrans" cxnId="{0C05691F-14E6-4908-8151-BA04C06BA190}">
      <dgm:prSet/>
      <dgm:spPr/>
      <dgm:t>
        <a:bodyPr/>
        <a:lstStyle/>
        <a:p>
          <a:endParaRPr lang="en-IN"/>
        </a:p>
      </dgm:t>
    </dgm:pt>
    <dgm:pt modelId="{813482E5-16DF-4C9A-8119-69609F9C3A91}">
      <dgm:prSet/>
      <dgm:spPr/>
      <dgm:t>
        <a:bodyPr/>
        <a:lstStyle/>
        <a:p>
          <a:r>
            <a:rPr lang="en-US"/>
            <a:t>Aspect Oriented Programming(AOP)</a:t>
          </a:r>
          <a:endParaRPr lang="en-IN"/>
        </a:p>
      </dgm:t>
    </dgm:pt>
    <dgm:pt modelId="{41793300-F3E0-4B92-939C-98539E01A73B}" type="parTrans" cxnId="{7B5FB3A8-97FD-4AA1-8CDB-68834E2E4672}">
      <dgm:prSet/>
      <dgm:spPr/>
      <dgm:t>
        <a:bodyPr/>
        <a:lstStyle/>
        <a:p>
          <a:endParaRPr lang="en-IN"/>
        </a:p>
      </dgm:t>
    </dgm:pt>
    <dgm:pt modelId="{DE3EA30E-CFA5-400A-9D9C-376BE1A9769F}" type="sibTrans" cxnId="{7B5FB3A8-97FD-4AA1-8CDB-68834E2E4672}">
      <dgm:prSet/>
      <dgm:spPr/>
      <dgm:t>
        <a:bodyPr/>
        <a:lstStyle/>
        <a:p>
          <a:endParaRPr lang="en-IN"/>
        </a:p>
      </dgm:t>
    </dgm:pt>
    <dgm:pt modelId="{1E8015F1-1A4D-4A5F-AB8A-4CF6B8C823C6}">
      <dgm:prSet/>
      <dgm:spPr/>
      <dgm:t>
        <a:bodyPr/>
        <a:lstStyle/>
        <a:p>
          <a:r>
            <a:rPr lang="en-US" dirty="0"/>
            <a:t>JWT Token</a:t>
          </a:r>
          <a:endParaRPr lang="en-IN" dirty="0"/>
        </a:p>
      </dgm:t>
    </dgm:pt>
    <dgm:pt modelId="{3ACEF4E0-DA9B-429C-9DA2-197271539799}" type="parTrans" cxnId="{F1A46566-9FA5-471D-B340-899D675E576B}">
      <dgm:prSet/>
      <dgm:spPr/>
      <dgm:t>
        <a:bodyPr/>
        <a:lstStyle/>
        <a:p>
          <a:endParaRPr lang="en-IN"/>
        </a:p>
      </dgm:t>
    </dgm:pt>
    <dgm:pt modelId="{8408562B-761A-4E77-BE9A-57BCF9142C35}" type="sibTrans" cxnId="{F1A46566-9FA5-471D-B340-899D675E576B}">
      <dgm:prSet/>
      <dgm:spPr/>
      <dgm:t>
        <a:bodyPr/>
        <a:lstStyle/>
        <a:p>
          <a:endParaRPr lang="en-IN"/>
        </a:p>
      </dgm:t>
    </dgm:pt>
    <dgm:pt modelId="{146C51C2-A3A4-4908-B9BD-E359D975CB49}">
      <dgm:prSet/>
      <dgm:spPr/>
      <dgm:t>
        <a:bodyPr/>
        <a:lstStyle/>
        <a:p>
          <a:r>
            <a:rPr lang="en-US" dirty="0"/>
            <a:t>Spring Eureka(Microservices)</a:t>
          </a:r>
          <a:endParaRPr lang="en-IN" dirty="0"/>
        </a:p>
      </dgm:t>
    </dgm:pt>
    <dgm:pt modelId="{DC157B79-D4D8-43EC-BB7E-94E287DFBE2A}" type="parTrans" cxnId="{E5B91530-93B1-44F7-9E11-DD3DF0749D8B}">
      <dgm:prSet/>
      <dgm:spPr/>
      <dgm:t>
        <a:bodyPr/>
        <a:lstStyle/>
        <a:p>
          <a:endParaRPr lang="en-IN"/>
        </a:p>
      </dgm:t>
    </dgm:pt>
    <dgm:pt modelId="{7C5C656B-F538-46DB-B494-E7B9C3C51F3B}" type="sibTrans" cxnId="{E5B91530-93B1-44F7-9E11-DD3DF0749D8B}">
      <dgm:prSet/>
      <dgm:spPr/>
      <dgm:t>
        <a:bodyPr/>
        <a:lstStyle/>
        <a:p>
          <a:endParaRPr lang="en-IN"/>
        </a:p>
      </dgm:t>
    </dgm:pt>
    <dgm:pt modelId="{FD6908BF-DD4F-4801-9B09-73ED5CC28093}">
      <dgm:prSet/>
      <dgm:spPr/>
      <dgm:t>
        <a:bodyPr/>
        <a:lstStyle/>
        <a:p>
          <a:r>
            <a:rPr lang="en-US"/>
            <a:t>JUnit5</a:t>
          </a:r>
          <a:endParaRPr lang="en-IN"/>
        </a:p>
      </dgm:t>
    </dgm:pt>
    <dgm:pt modelId="{A47149EB-C891-4FA7-88BD-344188E0833F}" type="parTrans" cxnId="{23D14AAD-D3BC-4099-8974-23A85C47D215}">
      <dgm:prSet/>
      <dgm:spPr/>
      <dgm:t>
        <a:bodyPr/>
        <a:lstStyle/>
        <a:p>
          <a:endParaRPr lang="en-IN"/>
        </a:p>
      </dgm:t>
    </dgm:pt>
    <dgm:pt modelId="{EC0DE3C7-4F09-4D29-AB37-8488E6A358B4}" type="sibTrans" cxnId="{23D14AAD-D3BC-4099-8974-23A85C47D215}">
      <dgm:prSet/>
      <dgm:spPr/>
      <dgm:t>
        <a:bodyPr/>
        <a:lstStyle/>
        <a:p>
          <a:endParaRPr lang="en-IN"/>
        </a:p>
      </dgm:t>
    </dgm:pt>
    <dgm:pt modelId="{C8C5A177-D415-4187-A957-2B1B84FB0AA4}">
      <dgm:prSet/>
      <dgm:spPr/>
      <dgm:t>
        <a:bodyPr/>
        <a:lstStyle/>
        <a:p>
          <a:r>
            <a:rPr lang="en-US"/>
            <a:t>Git Hub</a:t>
          </a:r>
          <a:endParaRPr lang="en-IN"/>
        </a:p>
      </dgm:t>
    </dgm:pt>
    <dgm:pt modelId="{509DBEC2-5296-4360-ACC6-C39F81DCE869}" type="parTrans" cxnId="{CC783247-AE3B-4EAE-BD98-5C28E87E0642}">
      <dgm:prSet/>
      <dgm:spPr/>
      <dgm:t>
        <a:bodyPr/>
        <a:lstStyle/>
        <a:p>
          <a:endParaRPr lang="en-IN"/>
        </a:p>
      </dgm:t>
    </dgm:pt>
    <dgm:pt modelId="{5B72B639-E47B-4E96-8D98-0DE6235DF1A4}" type="sibTrans" cxnId="{CC783247-AE3B-4EAE-BD98-5C28E87E0642}">
      <dgm:prSet/>
      <dgm:spPr/>
      <dgm:t>
        <a:bodyPr/>
        <a:lstStyle/>
        <a:p>
          <a:endParaRPr lang="en-IN"/>
        </a:p>
      </dgm:t>
    </dgm:pt>
    <dgm:pt modelId="{4332C668-E485-4E84-A07F-895E6A17523F}">
      <dgm:prSet/>
      <dgm:spPr/>
      <dgm:t>
        <a:bodyPr/>
        <a:lstStyle/>
        <a:p>
          <a:r>
            <a:rPr lang="en-US"/>
            <a:t>MYSQL </a:t>
          </a:r>
          <a:endParaRPr lang="en-IN"/>
        </a:p>
      </dgm:t>
    </dgm:pt>
    <dgm:pt modelId="{98B3DD7A-F290-43B7-9ABF-F5BA983D1BF5}" type="sibTrans" cxnId="{9571A46E-2DB5-44E0-BE10-64AD9621250D}">
      <dgm:prSet/>
      <dgm:spPr/>
      <dgm:t>
        <a:bodyPr/>
        <a:lstStyle/>
        <a:p>
          <a:endParaRPr lang="en-IN"/>
        </a:p>
      </dgm:t>
    </dgm:pt>
    <dgm:pt modelId="{E7B0FF2F-B96D-4C6B-B2B1-AE1F3E878B65}" type="parTrans" cxnId="{9571A46E-2DB5-44E0-BE10-64AD9621250D}">
      <dgm:prSet/>
      <dgm:spPr/>
      <dgm:t>
        <a:bodyPr/>
        <a:lstStyle/>
        <a:p>
          <a:endParaRPr lang="en-IN"/>
        </a:p>
      </dgm:t>
    </dgm:pt>
    <dgm:pt modelId="{26EBDD05-36F9-4159-83F0-6AA8F810AF0C}">
      <dgm:prSet/>
      <dgm:spPr/>
      <dgm:t>
        <a:bodyPr/>
        <a:lstStyle/>
        <a:p>
          <a:r>
            <a:rPr lang="en-US" dirty="0"/>
            <a:t>JAVA JDK1.8</a:t>
          </a:r>
          <a:endParaRPr lang="en-IN" dirty="0"/>
        </a:p>
      </dgm:t>
    </dgm:pt>
    <dgm:pt modelId="{A5F88689-43C3-48B6-9F80-F02F0D2B3BF2}" type="parTrans" cxnId="{AAF9B4E2-4C2B-4A66-A95A-9D4460E3AC16}">
      <dgm:prSet/>
      <dgm:spPr/>
      <dgm:t>
        <a:bodyPr/>
        <a:lstStyle/>
        <a:p>
          <a:endParaRPr lang="en-IN"/>
        </a:p>
      </dgm:t>
    </dgm:pt>
    <dgm:pt modelId="{96C28A28-02E2-4F15-831D-9D13EF1669A1}" type="sibTrans" cxnId="{AAF9B4E2-4C2B-4A66-A95A-9D4460E3AC16}">
      <dgm:prSet/>
      <dgm:spPr/>
      <dgm:t>
        <a:bodyPr/>
        <a:lstStyle/>
        <a:p>
          <a:endParaRPr lang="en-IN"/>
        </a:p>
      </dgm:t>
    </dgm:pt>
    <dgm:pt modelId="{07EB669C-6414-4842-A105-B8CA2CFCB23B}" type="pres">
      <dgm:prSet presAssocID="{52832E7F-B9D9-40C5-BE9B-50A835B9F923}" presName="Name0" presStyleCnt="0">
        <dgm:presLayoutVars>
          <dgm:dir/>
          <dgm:resizeHandles val="exact"/>
        </dgm:presLayoutVars>
      </dgm:prSet>
      <dgm:spPr/>
    </dgm:pt>
    <dgm:pt modelId="{A002D7CF-9DEC-40E4-92DE-144D4BBCC75E}" type="pres">
      <dgm:prSet presAssocID="{52832E7F-B9D9-40C5-BE9B-50A835B9F923}" presName="fgShape" presStyleLbl="fgShp" presStyleIdx="0" presStyleCnt="1" custLinFactNeighborX="-127" custLinFactNeighborY="-15248"/>
      <dgm:spPr/>
    </dgm:pt>
    <dgm:pt modelId="{3C6C682E-4A3B-4731-9C15-B3F64031D507}" type="pres">
      <dgm:prSet presAssocID="{52832E7F-B9D9-40C5-BE9B-50A835B9F923}" presName="linComp" presStyleCnt="0"/>
      <dgm:spPr/>
    </dgm:pt>
    <dgm:pt modelId="{9CE433A6-748D-4E1F-8246-2824383E733B}" type="pres">
      <dgm:prSet presAssocID="{B518A9F9-5FDC-43F3-B6F8-22ED8A8EDCCC}" presName="compNode" presStyleCnt="0"/>
      <dgm:spPr/>
    </dgm:pt>
    <dgm:pt modelId="{F24E9B22-93E6-4EF7-9F78-EF8EA84FF833}" type="pres">
      <dgm:prSet presAssocID="{B518A9F9-5FDC-43F3-B6F8-22ED8A8EDCCC}" presName="bkgdShape" presStyleLbl="node1" presStyleIdx="0" presStyleCnt="5"/>
      <dgm:spPr/>
    </dgm:pt>
    <dgm:pt modelId="{8999482A-0E0D-465D-8C54-D39B86AD16DD}" type="pres">
      <dgm:prSet presAssocID="{B518A9F9-5FDC-43F3-B6F8-22ED8A8EDCCC}" presName="nodeTx" presStyleLbl="node1" presStyleIdx="0" presStyleCnt="5">
        <dgm:presLayoutVars>
          <dgm:bulletEnabled val="1"/>
        </dgm:presLayoutVars>
      </dgm:prSet>
      <dgm:spPr/>
    </dgm:pt>
    <dgm:pt modelId="{4943C813-BC09-4F57-B658-7313B9BB3278}" type="pres">
      <dgm:prSet presAssocID="{B518A9F9-5FDC-43F3-B6F8-22ED8A8EDCCC}" presName="invisiNode" presStyleLbl="node1" presStyleIdx="0" presStyleCnt="5"/>
      <dgm:spPr/>
    </dgm:pt>
    <dgm:pt modelId="{8445C813-B8E5-4B51-B233-DFECA753CF33}" type="pres">
      <dgm:prSet presAssocID="{B518A9F9-5FDC-43F3-B6F8-22ED8A8EDCCC}" presName="imagNode" presStyleLbl="fgImgPlace1" presStyleIdx="0" presStyleCnt="5" custScaleX="90809" custScaleY="69744"/>
      <dgm:spPr>
        <a:blipFill>
          <a:blip xmlns:r="http://schemas.openxmlformats.org/officeDocument/2006/relationships" r:embed="rId1">
            <a:extLst>
              <a:ext uri="{28A0092B-C50C-407E-A947-70E740481C1C}">
                <a14:useLocalDpi xmlns:a14="http://schemas.microsoft.com/office/drawing/2010/main" val="0"/>
              </a:ext>
            </a:extLst>
          </a:blip>
          <a:srcRect/>
          <a:stretch>
            <a:fillRect l="-37000" r="-37000"/>
          </a:stretch>
        </a:blipFill>
      </dgm:spPr>
    </dgm:pt>
    <dgm:pt modelId="{D67C0E44-9A23-4AA8-88A4-1E5786DB0FEC}" type="pres">
      <dgm:prSet presAssocID="{CB2C54EC-97EE-443D-8E47-D13CCC730171}" presName="sibTrans" presStyleLbl="sibTrans2D1" presStyleIdx="0" presStyleCnt="0"/>
      <dgm:spPr/>
    </dgm:pt>
    <dgm:pt modelId="{C70E2652-AF27-4305-A41A-942ACFCFB32C}" type="pres">
      <dgm:prSet presAssocID="{F2485543-47CF-44FC-AB9D-418F8F52818C}" presName="compNode" presStyleCnt="0"/>
      <dgm:spPr/>
    </dgm:pt>
    <dgm:pt modelId="{E6320BE5-D752-46FF-B39F-27B259EE31B9}" type="pres">
      <dgm:prSet presAssocID="{F2485543-47CF-44FC-AB9D-418F8F52818C}" presName="bkgdShape" presStyleLbl="node1" presStyleIdx="1" presStyleCnt="5"/>
      <dgm:spPr/>
    </dgm:pt>
    <dgm:pt modelId="{E2CE4814-72F9-41DE-B9D0-042CC05CDC71}" type="pres">
      <dgm:prSet presAssocID="{F2485543-47CF-44FC-AB9D-418F8F52818C}" presName="nodeTx" presStyleLbl="node1" presStyleIdx="1" presStyleCnt="5">
        <dgm:presLayoutVars>
          <dgm:bulletEnabled val="1"/>
        </dgm:presLayoutVars>
      </dgm:prSet>
      <dgm:spPr/>
    </dgm:pt>
    <dgm:pt modelId="{39F11093-7E81-4D23-AE54-754BFA9362DE}" type="pres">
      <dgm:prSet presAssocID="{F2485543-47CF-44FC-AB9D-418F8F52818C}" presName="invisiNode" presStyleLbl="node1" presStyleIdx="1" presStyleCnt="5"/>
      <dgm:spPr/>
    </dgm:pt>
    <dgm:pt modelId="{FFA1FD1D-BDBD-4F83-BDE1-2DA4FEF58599}" type="pres">
      <dgm:prSet presAssocID="{F2485543-47CF-44FC-AB9D-418F8F52818C}" presName="imagNode" presStyleLbl="fgImgPlace1" presStyleIdx="1" presStyleCnt="5" custScaleX="89017" custScaleY="73543" custLinFactNeighborX="3034" custLinFactNeighborY="-2786"/>
      <dgm:spPr>
        <a:blipFill>
          <a:blip xmlns:r="http://schemas.openxmlformats.org/officeDocument/2006/relationships" r:embed="rId2">
            <a:extLst>
              <a:ext uri="{28A0092B-C50C-407E-A947-70E740481C1C}">
                <a14:useLocalDpi xmlns:a14="http://schemas.microsoft.com/office/drawing/2010/main" val="0"/>
              </a:ext>
            </a:extLst>
          </a:blip>
          <a:srcRect/>
          <a:stretch>
            <a:fillRect l="-11000" r="-11000"/>
          </a:stretch>
        </a:blipFill>
      </dgm:spPr>
    </dgm:pt>
    <dgm:pt modelId="{877B7CC2-6DB2-4017-A887-00EAAA10AC0C}" type="pres">
      <dgm:prSet presAssocID="{E08CBDBA-958B-4AF9-BFDA-259B550AC8F6}" presName="sibTrans" presStyleLbl="sibTrans2D1" presStyleIdx="0" presStyleCnt="0"/>
      <dgm:spPr/>
    </dgm:pt>
    <dgm:pt modelId="{B8A5643F-F67E-4BDC-9576-686317FEB938}" type="pres">
      <dgm:prSet presAssocID="{4332C668-E485-4E84-A07F-895E6A17523F}" presName="compNode" presStyleCnt="0"/>
      <dgm:spPr/>
    </dgm:pt>
    <dgm:pt modelId="{45AD859C-CEF3-4CC8-A91B-AFC37E4A39E0}" type="pres">
      <dgm:prSet presAssocID="{4332C668-E485-4E84-A07F-895E6A17523F}" presName="bkgdShape" presStyleLbl="node1" presStyleIdx="2" presStyleCnt="5" custLinFactX="2519" custLinFactNeighborX="100000"/>
      <dgm:spPr/>
    </dgm:pt>
    <dgm:pt modelId="{04749DA5-30F8-4A27-8F32-7EBB609F3081}" type="pres">
      <dgm:prSet presAssocID="{4332C668-E485-4E84-A07F-895E6A17523F}" presName="nodeTx" presStyleLbl="node1" presStyleIdx="2" presStyleCnt="5">
        <dgm:presLayoutVars>
          <dgm:bulletEnabled val="1"/>
        </dgm:presLayoutVars>
      </dgm:prSet>
      <dgm:spPr/>
    </dgm:pt>
    <dgm:pt modelId="{C3343FB3-C8FD-4553-8098-5DD8D6367755}" type="pres">
      <dgm:prSet presAssocID="{4332C668-E485-4E84-A07F-895E6A17523F}" presName="invisiNode" presStyleLbl="node1" presStyleIdx="2" presStyleCnt="5"/>
      <dgm:spPr/>
    </dgm:pt>
    <dgm:pt modelId="{439F9FC3-BF5D-4C0D-9851-E0D8E2CAA217}" type="pres">
      <dgm:prSet presAssocID="{4332C668-E485-4E84-A07F-895E6A17523F}" presName="imagNode" presStyleLbl="fgImgPlace1" presStyleIdx="2" presStyleCnt="5" custScaleY="79115" custLinFactX="9062" custLinFactNeighborX="100000" custLinFactNeighborY="5727"/>
      <dgm:spPr>
        <a:blipFill>
          <a:blip xmlns:r="http://schemas.openxmlformats.org/officeDocument/2006/relationships" r:embed="rId3">
            <a:extLst>
              <a:ext uri="{28A0092B-C50C-407E-A947-70E740481C1C}">
                <a14:useLocalDpi xmlns:a14="http://schemas.microsoft.com/office/drawing/2010/main" val="0"/>
              </a:ext>
            </a:extLst>
          </a:blip>
          <a:srcRect/>
          <a:stretch>
            <a:fillRect l="-13000" r="-13000"/>
          </a:stretch>
        </a:blipFill>
      </dgm:spPr>
    </dgm:pt>
    <dgm:pt modelId="{56F95243-36C4-42F7-971A-3E5C28BA697F}" type="pres">
      <dgm:prSet presAssocID="{98B3DD7A-F290-43B7-9ABF-F5BA983D1BF5}" presName="sibTrans" presStyleLbl="sibTrans2D1" presStyleIdx="0" presStyleCnt="0"/>
      <dgm:spPr/>
    </dgm:pt>
    <dgm:pt modelId="{443298D5-DD8E-4F56-BA2E-3765310FD351}" type="pres">
      <dgm:prSet presAssocID="{FD6908BF-DD4F-4801-9B09-73ED5CC28093}" presName="compNode" presStyleCnt="0"/>
      <dgm:spPr/>
    </dgm:pt>
    <dgm:pt modelId="{E5A331DB-8009-48DB-BE77-E6D69508DDA7}" type="pres">
      <dgm:prSet presAssocID="{FD6908BF-DD4F-4801-9B09-73ED5CC28093}" presName="bkgdShape" presStyleLbl="node1" presStyleIdx="3" presStyleCnt="5" custLinFactX="-3627" custLinFactNeighborX="-100000"/>
      <dgm:spPr/>
    </dgm:pt>
    <dgm:pt modelId="{2762A5FC-E1C3-45AE-A40E-DBAA02983353}" type="pres">
      <dgm:prSet presAssocID="{FD6908BF-DD4F-4801-9B09-73ED5CC28093}" presName="nodeTx" presStyleLbl="node1" presStyleIdx="3" presStyleCnt="5">
        <dgm:presLayoutVars>
          <dgm:bulletEnabled val="1"/>
        </dgm:presLayoutVars>
      </dgm:prSet>
      <dgm:spPr/>
    </dgm:pt>
    <dgm:pt modelId="{9BD744FF-BBD4-4C06-9BFD-69199164E764}" type="pres">
      <dgm:prSet presAssocID="{FD6908BF-DD4F-4801-9B09-73ED5CC28093}" presName="invisiNode" presStyleLbl="node1" presStyleIdx="3" presStyleCnt="5"/>
      <dgm:spPr/>
    </dgm:pt>
    <dgm:pt modelId="{F4391CC6-C231-4423-80FA-EB1028ACE710}" type="pres">
      <dgm:prSet presAssocID="{FD6908BF-DD4F-4801-9B09-73ED5CC28093}" presName="imagNode" presStyleLbl="fgImgPlace1" presStyleIdx="3" presStyleCnt="5" custScaleY="81198" custLinFactX="-10391" custLinFactNeighborX="-100000" custLinFactNeighborY="1041"/>
      <dgm:spPr>
        <a:blipFill>
          <a:blip xmlns:r="http://schemas.openxmlformats.org/officeDocument/2006/relationships" r:embed="rId4">
            <a:extLst>
              <a:ext uri="{28A0092B-C50C-407E-A947-70E740481C1C}">
                <a14:useLocalDpi xmlns:a14="http://schemas.microsoft.com/office/drawing/2010/main" val="0"/>
              </a:ext>
            </a:extLst>
          </a:blip>
          <a:srcRect/>
          <a:stretch>
            <a:fillRect l="-36000" r="-36000"/>
          </a:stretch>
        </a:blipFill>
      </dgm:spPr>
    </dgm:pt>
    <dgm:pt modelId="{F171704D-BBB5-4672-8C07-39DED3968FD0}" type="pres">
      <dgm:prSet presAssocID="{EC0DE3C7-4F09-4D29-AB37-8488E6A358B4}" presName="sibTrans" presStyleLbl="sibTrans2D1" presStyleIdx="0" presStyleCnt="0"/>
      <dgm:spPr/>
    </dgm:pt>
    <dgm:pt modelId="{A6437A5F-9FB6-4A37-9D66-173FC8136F67}" type="pres">
      <dgm:prSet presAssocID="{C8C5A177-D415-4187-A957-2B1B84FB0AA4}" presName="compNode" presStyleCnt="0"/>
      <dgm:spPr/>
    </dgm:pt>
    <dgm:pt modelId="{5D3CFB77-A5E2-47DA-9AF9-2F8C7AFBF633}" type="pres">
      <dgm:prSet presAssocID="{C8C5A177-D415-4187-A957-2B1B84FB0AA4}" presName="bkgdShape" presStyleLbl="node1" presStyleIdx="4" presStyleCnt="5"/>
      <dgm:spPr/>
    </dgm:pt>
    <dgm:pt modelId="{F006215F-52BC-4721-B863-A1D986FD03EB}" type="pres">
      <dgm:prSet presAssocID="{C8C5A177-D415-4187-A957-2B1B84FB0AA4}" presName="nodeTx" presStyleLbl="node1" presStyleIdx="4" presStyleCnt="5">
        <dgm:presLayoutVars>
          <dgm:bulletEnabled val="1"/>
        </dgm:presLayoutVars>
      </dgm:prSet>
      <dgm:spPr/>
    </dgm:pt>
    <dgm:pt modelId="{3F3A6D12-69DF-4754-B0AD-3971482B7FC5}" type="pres">
      <dgm:prSet presAssocID="{C8C5A177-D415-4187-A957-2B1B84FB0AA4}" presName="invisiNode" presStyleLbl="node1" presStyleIdx="4" presStyleCnt="5"/>
      <dgm:spPr/>
    </dgm:pt>
    <dgm:pt modelId="{9E4FCF24-4E91-48D4-B82B-5AACDE294BD5}" type="pres">
      <dgm:prSet presAssocID="{C8C5A177-D415-4187-A957-2B1B84FB0AA4}" presName="imagNode" presStyleLbl="fgImgPlace1" presStyleIdx="4" presStyleCnt="5" custScaleY="79115"/>
      <dgm:spPr>
        <a:blipFill>
          <a:blip xmlns:r="http://schemas.openxmlformats.org/officeDocument/2006/relationships" r:embed="rId5">
            <a:extLst>
              <a:ext uri="{28A0092B-C50C-407E-A947-70E740481C1C}">
                <a14:useLocalDpi xmlns:a14="http://schemas.microsoft.com/office/drawing/2010/main" val="0"/>
              </a:ext>
            </a:extLst>
          </a:blip>
          <a:srcRect/>
          <a:stretch>
            <a:fillRect l="-63000" r="-63000"/>
          </a:stretch>
        </a:blipFill>
      </dgm:spPr>
    </dgm:pt>
  </dgm:ptLst>
  <dgm:cxnLst>
    <dgm:cxn modelId="{C541E009-7B57-4877-82AB-0DA2D3DD9996}" srcId="{52832E7F-B9D9-40C5-BE9B-50A835B9F923}" destId="{B518A9F9-5FDC-43F3-B6F8-22ED8A8EDCCC}" srcOrd="0" destOrd="0" parTransId="{F00939A7-0332-4148-A8BC-FF792D7DBD77}" sibTransId="{CB2C54EC-97EE-443D-8E47-D13CCC730171}"/>
    <dgm:cxn modelId="{0B7AE110-9701-4F75-BB15-2F736BE8AAED}" type="presOf" srcId="{B518A9F9-5FDC-43F3-B6F8-22ED8A8EDCCC}" destId="{F24E9B22-93E6-4EF7-9F78-EF8EA84FF833}" srcOrd="0" destOrd="0" presId="urn:microsoft.com/office/officeart/2005/8/layout/hList7"/>
    <dgm:cxn modelId="{DCFC5217-761B-4FA7-80AE-CA27469DDD10}" type="presOf" srcId="{F2485543-47CF-44FC-AB9D-418F8F52818C}" destId="{E6320BE5-D752-46FF-B39F-27B259EE31B9}" srcOrd="0" destOrd="0" presId="urn:microsoft.com/office/officeart/2005/8/layout/hList7"/>
    <dgm:cxn modelId="{8BAC9D1E-EDC8-4F22-B612-3C0D981B66BF}" type="presOf" srcId="{C8C5A177-D415-4187-A957-2B1B84FB0AA4}" destId="{5D3CFB77-A5E2-47DA-9AF9-2F8C7AFBF633}" srcOrd="0" destOrd="0" presId="urn:microsoft.com/office/officeart/2005/8/layout/hList7"/>
    <dgm:cxn modelId="{0C05691F-14E6-4908-8151-BA04C06BA190}" srcId="{F2485543-47CF-44FC-AB9D-418F8F52818C}" destId="{82460AD7-A452-45F5-928C-3ABEDE64E8F7}" srcOrd="0" destOrd="0" parTransId="{DD4B17F1-77EA-4FA9-848A-19EA119E73D8}" sibTransId="{A645242B-569D-4050-99C7-F4E49B0FF986}"/>
    <dgm:cxn modelId="{880DC920-98B2-42E6-B450-234FECE63825}" type="presOf" srcId="{1E8015F1-1A4D-4A5F-AB8A-4CF6B8C823C6}" destId="{E6320BE5-D752-46FF-B39F-27B259EE31B9}" srcOrd="0" destOrd="3" presId="urn:microsoft.com/office/officeart/2005/8/layout/hList7"/>
    <dgm:cxn modelId="{5DD91C2A-106C-45D1-BBB4-9E175207B6C8}" type="presOf" srcId="{25892E30-338A-4677-8FB2-9F92E5ED917C}" destId="{8999482A-0E0D-465D-8C54-D39B86AD16DD}" srcOrd="1" destOrd="1" presId="urn:microsoft.com/office/officeart/2005/8/layout/hList7"/>
    <dgm:cxn modelId="{E5B91530-93B1-44F7-9E11-DD3DF0749D8B}" srcId="{F2485543-47CF-44FC-AB9D-418F8F52818C}" destId="{146C51C2-A3A4-4908-B9BD-E359D975CB49}" srcOrd="3" destOrd="0" parTransId="{DC157B79-D4D8-43EC-BB7E-94E287DFBE2A}" sibTransId="{7C5C656B-F538-46DB-B494-E7B9C3C51F3B}"/>
    <dgm:cxn modelId="{25127B32-3FB0-4F33-B1C0-25E92E7CC6EF}" type="presOf" srcId="{1E8015F1-1A4D-4A5F-AB8A-4CF6B8C823C6}" destId="{E2CE4814-72F9-41DE-B9D0-042CC05CDC71}" srcOrd="1" destOrd="3" presId="urn:microsoft.com/office/officeart/2005/8/layout/hList7"/>
    <dgm:cxn modelId="{C388D235-939D-49BA-A3FB-02B5BA924508}" type="presOf" srcId="{FD6908BF-DD4F-4801-9B09-73ED5CC28093}" destId="{2762A5FC-E1C3-45AE-A40E-DBAA02983353}" srcOrd="1" destOrd="0" presId="urn:microsoft.com/office/officeart/2005/8/layout/hList7"/>
    <dgm:cxn modelId="{73D40436-307E-4DF8-B2F8-CAE35DBCC076}" type="presOf" srcId="{26EBDD05-36F9-4159-83F0-6AA8F810AF0C}" destId="{E2CE4814-72F9-41DE-B9D0-042CC05CDC71}" srcOrd="1" destOrd="5" presId="urn:microsoft.com/office/officeart/2005/8/layout/hList7"/>
    <dgm:cxn modelId="{2A25F036-7CA1-4FAD-88A8-F36F4FF02012}" srcId="{52832E7F-B9D9-40C5-BE9B-50A835B9F923}" destId="{F2485543-47CF-44FC-AB9D-418F8F52818C}" srcOrd="1" destOrd="0" parTransId="{9C1C7678-8736-4EE2-A05D-A20E628F002B}" sibTransId="{E08CBDBA-958B-4AF9-BFDA-259B550AC8F6}"/>
    <dgm:cxn modelId="{F1A46566-9FA5-471D-B340-899D675E576B}" srcId="{F2485543-47CF-44FC-AB9D-418F8F52818C}" destId="{1E8015F1-1A4D-4A5F-AB8A-4CF6B8C823C6}" srcOrd="2" destOrd="0" parTransId="{3ACEF4E0-DA9B-429C-9DA2-197271539799}" sibTransId="{8408562B-761A-4E77-BE9A-57BCF9142C35}"/>
    <dgm:cxn modelId="{CC783247-AE3B-4EAE-BD98-5C28E87E0642}" srcId="{52832E7F-B9D9-40C5-BE9B-50A835B9F923}" destId="{C8C5A177-D415-4187-A957-2B1B84FB0AA4}" srcOrd="4" destOrd="0" parTransId="{509DBEC2-5296-4360-ACC6-C39F81DCE869}" sibTransId="{5B72B639-E47B-4E96-8D98-0DE6235DF1A4}"/>
    <dgm:cxn modelId="{4CFBA46D-F84F-4D9F-8BFF-7F7B1B96ABE4}" type="presOf" srcId="{E08CBDBA-958B-4AF9-BFDA-259B550AC8F6}" destId="{877B7CC2-6DB2-4017-A887-00EAAA10AC0C}" srcOrd="0" destOrd="0" presId="urn:microsoft.com/office/officeart/2005/8/layout/hList7"/>
    <dgm:cxn modelId="{461BC74D-D0FA-46F4-9126-4B9CEF1C1482}" type="presOf" srcId="{82460AD7-A452-45F5-928C-3ABEDE64E8F7}" destId="{E2CE4814-72F9-41DE-B9D0-042CC05CDC71}" srcOrd="1" destOrd="1" presId="urn:microsoft.com/office/officeart/2005/8/layout/hList7"/>
    <dgm:cxn modelId="{9571A46E-2DB5-44E0-BE10-64AD9621250D}" srcId="{52832E7F-B9D9-40C5-BE9B-50A835B9F923}" destId="{4332C668-E485-4E84-A07F-895E6A17523F}" srcOrd="2" destOrd="0" parTransId="{E7B0FF2F-B96D-4C6B-B2B1-AE1F3E878B65}" sibTransId="{98B3DD7A-F290-43B7-9ABF-F5BA983D1BF5}"/>
    <dgm:cxn modelId="{A1586073-9B19-4159-B39A-F33495790894}" type="presOf" srcId="{CB2C54EC-97EE-443D-8E47-D13CCC730171}" destId="{D67C0E44-9A23-4AA8-88A4-1E5786DB0FEC}" srcOrd="0" destOrd="0" presId="urn:microsoft.com/office/officeart/2005/8/layout/hList7"/>
    <dgm:cxn modelId="{27541078-A1C4-4F04-A1DD-B3EAA226BE10}" type="presOf" srcId="{4332C668-E485-4E84-A07F-895E6A17523F}" destId="{45AD859C-CEF3-4CC8-A91B-AFC37E4A39E0}" srcOrd="0" destOrd="0" presId="urn:microsoft.com/office/officeart/2005/8/layout/hList7"/>
    <dgm:cxn modelId="{40846F7A-21EF-475B-88ED-D27FF6E6026E}" srcId="{B518A9F9-5FDC-43F3-B6F8-22ED8A8EDCCC}" destId="{25892E30-338A-4677-8FB2-9F92E5ED917C}" srcOrd="0" destOrd="0" parTransId="{4A022176-6442-4883-9097-338C7E2A6DD9}" sibTransId="{F5CE21BB-9F8B-450B-AB4B-D4AC2A141BAE}"/>
    <dgm:cxn modelId="{5F3C5B93-7763-414F-BF92-45FA58316A13}" type="presOf" srcId="{4332C668-E485-4E84-A07F-895E6A17523F}" destId="{04749DA5-30F8-4A27-8F32-7EBB609F3081}" srcOrd="1" destOrd="0" presId="urn:microsoft.com/office/officeart/2005/8/layout/hList7"/>
    <dgm:cxn modelId="{70BF4B94-2D93-41A7-AAA2-E163D976B5F4}" srcId="{B518A9F9-5FDC-43F3-B6F8-22ED8A8EDCCC}" destId="{A443DC02-51CE-46F8-B40E-47CFA50ADCF5}" srcOrd="1" destOrd="0" parTransId="{27D0E9AF-8D4A-413C-9C73-270101AD87D8}" sibTransId="{6D33A8FB-CDB8-4CC8-B4A8-04D493537D9E}"/>
    <dgm:cxn modelId="{9EDFB5A3-AD93-4D48-81AF-7D9E07B3BD87}" type="presOf" srcId="{146C51C2-A3A4-4908-B9BD-E359D975CB49}" destId="{E2CE4814-72F9-41DE-B9D0-042CC05CDC71}" srcOrd="1" destOrd="4" presId="urn:microsoft.com/office/officeart/2005/8/layout/hList7"/>
    <dgm:cxn modelId="{7B5FB3A8-97FD-4AA1-8CDB-68834E2E4672}" srcId="{F2485543-47CF-44FC-AB9D-418F8F52818C}" destId="{813482E5-16DF-4C9A-8119-69609F9C3A91}" srcOrd="1" destOrd="0" parTransId="{41793300-F3E0-4B92-939C-98539E01A73B}" sibTransId="{DE3EA30E-CFA5-400A-9D9C-376BE1A9769F}"/>
    <dgm:cxn modelId="{23D14AAD-D3BC-4099-8974-23A85C47D215}" srcId="{52832E7F-B9D9-40C5-BE9B-50A835B9F923}" destId="{FD6908BF-DD4F-4801-9B09-73ED5CC28093}" srcOrd="3" destOrd="0" parTransId="{A47149EB-C891-4FA7-88BD-344188E0833F}" sibTransId="{EC0DE3C7-4F09-4D29-AB37-8488E6A358B4}"/>
    <dgm:cxn modelId="{FCCDDAB1-A392-4BF3-903B-E4F84219DF69}" type="presOf" srcId="{25892E30-338A-4677-8FB2-9F92E5ED917C}" destId="{F24E9B22-93E6-4EF7-9F78-EF8EA84FF833}" srcOrd="0" destOrd="1" presId="urn:microsoft.com/office/officeart/2005/8/layout/hList7"/>
    <dgm:cxn modelId="{D69D17B2-8ABD-4164-AC95-3DA0F36918FB}" type="presOf" srcId="{B518A9F9-5FDC-43F3-B6F8-22ED8A8EDCCC}" destId="{8999482A-0E0D-465D-8C54-D39B86AD16DD}" srcOrd="1" destOrd="0" presId="urn:microsoft.com/office/officeart/2005/8/layout/hList7"/>
    <dgm:cxn modelId="{B17F8BBA-BC03-4040-974A-D9F2F32371FF}" type="presOf" srcId="{82460AD7-A452-45F5-928C-3ABEDE64E8F7}" destId="{E6320BE5-D752-46FF-B39F-27B259EE31B9}" srcOrd="0" destOrd="1" presId="urn:microsoft.com/office/officeart/2005/8/layout/hList7"/>
    <dgm:cxn modelId="{B5E438BD-5C23-4384-9BB7-D994EF6C8E46}" type="presOf" srcId="{A443DC02-51CE-46F8-B40E-47CFA50ADCF5}" destId="{F24E9B22-93E6-4EF7-9F78-EF8EA84FF833}" srcOrd="0" destOrd="2" presId="urn:microsoft.com/office/officeart/2005/8/layout/hList7"/>
    <dgm:cxn modelId="{896299C0-D8B9-4E5E-A35C-63D20D1552F3}" type="presOf" srcId="{52832E7F-B9D9-40C5-BE9B-50A835B9F923}" destId="{07EB669C-6414-4842-A105-B8CA2CFCB23B}" srcOrd="0" destOrd="0" presId="urn:microsoft.com/office/officeart/2005/8/layout/hList7"/>
    <dgm:cxn modelId="{4734C9C2-EFBB-4890-86D4-BB8F8E44B95E}" srcId="{B518A9F9-5FDC-43F3-B6F8-22ED8A8EDCCC}" destId="{ACF59502-B5E0-40E8-A041-55453F331071}" srcOrd="2" destOrd="0" parTransId="{A852E645-0C50-4E96-B58E-B931E90FFB4A}" sibTransId="{4BF4407B-760B-40FA-867B-FD39BA868913}"/>
    <dgm:cxn modelId="{37DACFC3-36AC-4329-9769-A2D219D9C07D}" type="presOf" srcId="{146C51C2-A3A4-4908-B9BD-E359D975CB49}" destId="{E6320BE5-D752-46FF-B39F-27B259EE31B9}" srcOrd="0" destOrd="4" presId="urn:microsoft.com/office/officeart/2005/8/layout/hList7"/>
    <dgm:cxn modelId="{99B28FC5-ECCD-4F0C-B8EE-FFEA0560D866}" type="presOf" srcId="{F2485543-47CF-44FC-AB9D-418F8F52818C}" destId="{E2CE4814-72F9-41DE-B9D0-042CC05CDC71}" srcOrd="1" destOrd="0" presId="urn:microsoft.com/office/officeart/2005/8/layout/hList7"/>
    <dgm:cxn modelId="{7411E6CE-E0B7-4953-AFAA-551BD22C925C}" type="presOf" srcId="{ACF59502-B5E0-40E8-A041-55453F331071}" destId="{8999482A-0E0D-465D-8C54-D39B86AD16DD}" srcOrd="1" destOrd="3" presId="urn:microsoft.com/office/officeart/2005/8/layout/hList7"/>
    <dgm:cxn modelId="{A0594ED2-050A-4515-A0A7-1A8D855FF91D}" type="presOf" srcId="{813482E5-16DF-4C9A-8119-69609F9C3A91}" destId="{E6320BE5-D752-46FF-B39F-27B259EE31B9}" srcOrd="0" destOrd="2" presId="urn:microsoft.com/office/officeart/2005/8/layout/hList7"/>
    <dgm:cxn modelId="{B8FBA8D3-416E-4005-A3A2-68C3F9023BF2}" type="presOf" srcId="{EC0DE3C7-4F09-4D29-AB37-8488E6A358B4}" destId="{F171704D-BBB5-4672-8C07-39DED3968FD0}" srcOrd="0" destOrd="0" presId="urn:microsoft.com/office/officeart/2005/8/layout/hList7"/>
    <dgm:cxn modelId="{CE21A3D4-0E3E-4F3F-B15D-D2502ED8CBEC}" type="presOf" srcId="{26EBDD05-36F9-4159-83F0-6AA8F810AF0C}" destId="{E6320BE5-D752-46FF-B39F-27B259EE31B9}" srcOrd="0" destOrd="5" presId="urn:microsoft.com/office/officeart/2005/8/layout/hList7"/>
    <dgm:cxn modelId="{5C58F1DB-8377-4CA5-9C8A-13C6079BA91B}" type="presOf" srcId="{FD6908BF-DD4F-4801-9B09-73ED5CC28093}" destId="{E5A331DB-8009-48DB-BE77-E6D69508DDA7}" srcOrd="0" destOrd="0" presId="urn:microsoft.com/office/officeart/2005/8/layout/hList7"/>
    <dgm:cxn modelId="{AAF9B4E2-4C2B-4A66-A95A-9D4460E3AC16}" srcId="{F2485543-47CF-44FC-AB9D-418F8F52818C}" destId="{26EBDD05-36F9-4159-83F0-6AA8F810AF0C}" srcOrd="4" destOrd="0" parTransId="{A5F88689-43C3-48B6-9F80-F02F0D2B3BF2}" sibTransId="{96C28A28-02E2-4F15-831D-9D13EF1669A1}"/>
    <dgm:cxn modelId="{F4C3A8E3-6BDF-4542-AF15-2978848FCBC0}" type="presOf" srcId="{813482E5-16DF-4C9A-8119-69609F9C3A91}" destId="{E2CE4814-72F9-41DE-B9D0-042CC05CDC71}" srcOrd="1" destOrd="2" presId="urn:microsoft.com/office/officeart/2005/8/layout/hList7"/>
    <dgm:cxn modelId="{E6FCD3F2-AE47-4E99-BCFD-D5CB5F5E3D25}" type="presOf" srcId="{ACF59502-B5E0-40E8-A041-55453F331071}" destId="{F24E9B22-93E6-4EF7-9F78-EF8EA84FF833}" srcOrd="0" destOrd="3" presId="urn:microsoft.com/office/officeart/2005/8/layout/hList7"/>
    <dgm:cxn modelId="{575330F6-2C0E-4D02-9B05-A7DA1D679724}" type="presOf" srcId="{A443DC02-51CE-46F8-B40E-47CFA50ADCF5}" destId="{8999482A-0E0D-465D-8C54-D39B86AD16DD}" srcOrd="1" destOrd="2" presId="urn:microsoft.com/office/officeart/2005/8/layout/hList7"/>
    <dgm:cxn modelId="{9C4835F6-3DC6-4986-A5D4-D3EEFB6BDE0D}" type="presOf" srcId="{98B3DD7A-F290-43B7-9ABF-F5BA983D1BF5}" destId="{56F95243-36C4-42F7-971A-3E5C28BA697F}" srcOrd="0" destOrd="0" presId="urn:microsoft.com/office/officeart/2005/8/layout/hList7"/>
    <dgm:cxn modelId="{02A9CDF8-8CBA-4C86-B25E-9D9B1E4D8982}" type="presOf" srcId="{C8C5A177-D415-4187-A957-2B1B84FB0AA4}" destId="{F006215F-52BC-4721-B863-A1D986FD03EB}" srcOrd="1" destOrd="0" presId="urn:microsoft.com/office/officeart/2005/8/layout/hList7"/>
    <dgm:cxn modelId="{93965C69-F682-4F4F-A2C0-FBEBCD69C8B0}" type="presParOf" srcId="{07EB669C-6414-4842-A105-B8CA2CFCB23B}" destId="{A002D7CF-9DEC-40E4-92DE-144D4BBCC75E}" srcOrd="0" destOrd="0" presId="urn:microsoft.com/office/officeart/2005/8/layout/hList7"/>
    <dgm:cxn modelId="{934D4E20-8E4B-49E6-BF11-84E8D2804736}" type="presParOf" srcId="{07EB669C-6414-4842-A105-B8CA2CFCB23B}" destId="{3C6C682E-4A3B-4731-9C15-B3F64031D507}" srcOrd="1" destOrd="0" presId="urn:microsoft.com/office/officeart/2005/8/layout/hList7"/>
    <dgm:cxn modelId="{BFA04938-C064-431C-AE13-A722DD5A859B}" type="presParOf" srcId="{3C6C682E-4A3B-4731-9C15-B3F64031D507}" destId="{9CE433A6-748D-4E1F-8246-2824383E733B}" srcOrd="0" destOrd="0" presId="urn:microsoft.com/office/officeart/2005/8/layout/hList7"/>
    <dgm:cxn modelId="{A57100BC-B962-474B-8B4A-8EFF37E1027C}" type="presParOf" srcId="{9CE433A6-748D-4E1F-8246-2824383E733B}" destId="{F24E9B22-93E6-4EF7-9F78-EF8EA84FF833}" srcOrd="0" destOrd="0" presId="urn:microsoft.com/office/officeart/2005/8/layout/hList7"/>
    <dgm:cxn modelId="{2E534BB6-5BFC-46A8-B907-246D938CEA46}" type="presParOf" srcId="{9CE433A6-748D-4E1F-8246-2824383E733B}" destId="{8999482A-0E0D-465D-8C54-D39B86AD16DD}" srcOrd="1" destOrd="0" presId="urn:microsoft.com/office/officeart/2005/8/layout/hList7"/>
    <dgm:cxn modelId="{9850D1EF-E0EB-4170-B3B9-2ECA1CB2F174}" type="presParOf" srcId="{9CE433A6-748D-4E1F-8246-2824383E733B}" destId="{4943C813-BC09-4F57-B658-7313B9BB3278}" srcOrd="2" destOrd="0" presId="urn:microsoft.com/office/officeart/2005/8/layout/hList7"/>
    <dgm:cxn modelId="{80CCD514-4027-4AA8-8548-D463E27A2B04}" type="presParOf" srcId="{9CE433A6-748D-4E1F-8246-2824383E733B}" destId="{8445C813-B8E5-4B51-B233-DFECA753CF33}" srcOrd="3" destOrd="0" presId="urn:microsoft.com/office/officeart/2005/8/layout/hList7"/>
    <dgm:cxn modelId="{F527CAA1-A218-466A-92E1-34BB2A8C5766}" type="presParOf" srcId="{3C6C682E-4A3B-4731-9C15-B3F64031D507}" destId="{D67C0E44-9A23-4AA8-88A4-1E5786DB0FEC}" srcOrd="1" destOrd="0" presId="urn:microsoft.com/office/officeart/2005/8/layout/hList7"/>
    <dgm:cxn modelId="{5CB92448-A475-4295-A526-353651AAFB0F}" type="presParOf" srcId="{3C6C682E-4A3B-4731-9C15-B3F64031D507}" destId="{C70E2652-AF27-4305-A41A-942ACFCFB32C}" srcOrd="2" destOrd="0" presId="urn:microsoft.com/office/officeart/2005/8/layout/hList7"/>
    <dgm:cxn modelId="{A04C5428-2B82-4513-81B0-2F489AAEC6B3}" type="presParOf" srcId="{C70E2652-AF27-4305-A41A-942ACFCFB32C}" destId="{E6320BE5-D752-46FF-B39F-27B259EE31B9}" srcOrd="0" destOrd="0" presId="urn:microsoft.com/office/officeart/2005/8/layout/hList7"/>
    <dgm:cxn modelId="{B9614252-4E6C-4FAD-A574-D1C3E069A4FB}" type="presParOf" srcId="{C70E2652-AF27-4305-A41A-942ACFCFB32C}" destId="{E2CE4814-72F9-41DE-B9D0-042CC05CDC71}" srcOrd="1" destOrd="0" presId="urn:microsoft.com/office/officeart/2005/8/layout/hList7"/>
    <dgm:cxn modelId="{37D4797E-9207-48B8-B834-353F06766A71}" type="presParOf" srcId="{C70E2652-AF27-4305-A41A-942ACFCFB32C}" destId="{39F11093-7E81-4D23-AE54-754BFA9362DE}" srcOrd="2" destOrd="0" presId="urn:microsoft.com/office/officeart/2005/8/layout/hList7"/>
    <dgm:cxn modelId="{B8B10A59-16A1-4F8F-BDE9-37AA17E1A530}" type="presParOf" srcId="{C70E2652-AF27-4305-A41A-942ACFCFB32C}" destId="{FFA1FD1D-BDBD-4F83-BDE1-2DA4FEF58599}" srcOrd="3" destOrd="0" presId="urn:microsoft.com/office/officeart/2005/8/layout/hList7"/>
    <dgm:cxn modelId="{CAA4F82E-0C9A-4FD5-824E-A6B3F0F2162B}" type="presParOf" srcId="{3C6C682E-4A3B-4731-9C15-B3F64031D507}" destId="{877B7CC2-6DB2-4017-A887-00EAAA10AC0C}" srcOrd="3" destOrd="0" presId="urn:microsoft.com/office/officeart/2005/8/layout/hList7"/>
    <dgm:cxn modelId="{CEF2F96A-5E64-4782-A1E1-D1E0DB7F275B}" type="presParOf" srcId="{3C6C682E-4A3B-4731-9C15-B3F64031D507}" destId="{B8A5643F-F67E-4BDC-9576-686317FEB938}" srcOrd="4" destOrd="0" presId="urn:microsoft.com/office/officeart/2005/8/layout/hList7"/>
    <dgm:cxn modelId="{F86F9519-EC2E-46E9-A50D-DB9C0CE9EA1F}" type="presParOf" srcId="{B8A5643F-F67E-4BDC-9576-686317FEB938}" destId="{45AD859C-CEF3-4CC8-A91B-AFC37E4A39E0}" srcOrd="0" destOrd="0" presId="urn:microsoft.com/office/officeart/2005/8/layout/hList7"/>
    <dgm:cxn modelId="{88B5F649-AB4E-4A63-B388-97228ED78054}" type="presParOf" srcId="{B8A5643F-F67E-4BDC-9576-686317FEB938}" destId="{04749DA5-30F8-4A27-8F32-7EBB609F3081}" srcOrd="1" destOrd="0" presId="urn:microsoft.com/office/officeart/2005/8/layout/hList7"/>
    <dgm:cxn modelId="{95591DAD-D176-4604-9B8D-7D4A7290754F}" type="presParOf" srcId="{B8A5643F-F67E-4BDC-9576-686317FEB938}" destId="{C3343FB3-C8FD-4553-8098-5DD8D6367755}" srcOrd="2" destOrd="0" presId="urn:microsoft.com/office/officeart/2005/8/layout/hList7"/>
    <dgm:cxn modelId="{12588EE1-A19A-4E52-AE6B-EF28EAEC0A57}" type="presParOf" srcId="{B8A5643F-F67E-4BDC-9576-686317FEB938}" destId="{439F9FC3-BF5D-4C0D-9851-E0D8E2CAA217}" srcOrd="3" destOrd="0" presId="urn:microsoft.com/office/officeart/2005/8/layout/hList7"/>
    <dgm:cxn modelId="{771D1D40-00C0-4602-A1A8-8042D07189EA}" type="presParOf" srcId="{3C6C682E-4A3B-4731-9C15-B3F64031D507}" destId="{56F95243-36C4-42F7-971A-3E5C28BA697F}" srcOrd="5" destOrd="0" presId="urn:microsoft.com/office/officeart/2005/8/layout/hList7"/>
    <dgm:cxn modelId="{2A0469BE-35D2-42F0-B5EA-41F14DB07CDE}" type="presParOf" srcId="{3C6C682E-4A3B-4731-9C15-B3F64031D507}" destId="{443298D5-DD8E-4F56-BA2E-3765310FD351}" srcOrd="6" destOrd="0" presId="urn:microsoft.com/office/officeart/2005/8/layout/hList7"/>
    <dgm:cxn modelId="{7D33764A-6E28-4F4E-8A39-D6A0ABDA1A91}" type="presParOf" srcId="{443298D5-DD8E-4F56-BA2E-3765310FD351}" destId="{E5A331DB-8009-48DB-BE77-E6D69508DDA7}" srcOrd="0" destOrd="0" presId="urn:microsoft.com/office/officeart/2005/8/layout/hList7"/>
    <dgm:cxn modelId="{85FDD86C-1CD1-445A-B3DD-74B3CA098DF4}" type="presParOf" srcId="{443298D5-DD8E-4F56-BA2E-3765310FD351}" destId="{2762A5FC-E1C3-45AE-A40E-DBAA02983353}" srcOrd="1" destOrd="0" presId="urn:microsoft.com/office/officeart/2005/8/layout/hList7"/>
    <dgm:cxn modelId="{5EAD5DF4-A883-4C48-B292-DB22BFA17804}" type="presParOf" srcId="{443298D5-DD8E-4F56-BA2E-3765310FD351}" destId="{9BD744FF-BBD4-4C06-9BFD-69199164E764}" srcOrd="2" destOrd="0" presId="urn:microsoft.com/office/officeart/2005/8/layout/hList7"/>
    <dgm:cxn modelId="{377ED545-BEC3-42E2-B642-1F24F26910B0}" type="presParOf" srcId="{443298D5-DD8E-4F56-BA2E-3765310FD351}" destId="{F4391CC6-C231-4423-80FA-EB1028ACE710}" srcOrd="3" destOrd="0" presId="urn:microsoft.com/office/officeart/2005/8/layout/hList7"/>
    <dgm:cxn modelId="{8B8A158D-502A-47A7-8F78-018004F0BCC3}" type="presParOf" srcId="{3C6C682E-4A3B-4731-9C15-B3F64031D507}" destId="{F171704D-BBB5-4672-8C07-39DED3968FD0}" srcOrd="7" destOrd="0" presId="urn:microsoft.com/office/officeart/2005/8/layout/hList7"/>
    <dgm:cxn modelId="{6DA3EBF6-9A03-4AD4-BAAD-5B448029FCED}" type="presParOf" srcId="{3C6C682E-4A3B-4731-9C15-B3F64031D507}" destId="{A6437A5F-9FB6-4A37-9D66-173FC8136F67}" srcOrd="8" destOrd="0" presId="urn:microsoft.com/office/officeart/2005/8/layout/hList7"/>
    <dgm:cxn modelId="{8EC94EE9-CFA4-4E1C-A43B-8F9F1E132B55}" type="presParOf" srcId="{A6437A5F-9FB6-4A37-9D66-173FC8136F67}" destId="{5D3CFB77-A5E2-47DA-9AF9-2F8C7AFBF633}" srcOrd="0" destOrd="0" presId="urn:microsoft.com/office/officeart/2005/8/layout/hList7"/>
    <dgm:cxn modelId="{E90E2C43-5FD3-42EE-895E-13426E4DDCF1}" type="presParOf" srcId="{A6437A5F-9FB6-4A37-9D66-173FC8136F67}" destId="{F006215F-52BC-4721-B863-A1D986FD03EB}" srcOrd="1" destOrd="0" presId="urn:microsoft.com/office/officeart/2005/8/layout/hList7"/>
    <dgm:cxn modelId="{DC9EAFA2-C9A1-4D6A-ABA4-948BE3961B50}" type="presParOf" srcId="{A6437A5F-9FB6-4A37-9D66-173FC8136F67}" destId="{3F3A6D12-69DF-4754-B0AD-3971482B7FC5}" srcOrd="2" destOrd="0" presId="urn:microsoft.com/office/officeart/2005/8/layout/hList7"/>
    <dgm:cxn modelId="{0F5A2274-20B6-4131-84A2-5E0AEFE38645}" type="presParOf" srcId="{A6437A5F-9FB6-4A37-9D66-173FC8136F67}" destId="{9E4FCF24-4E91-48D4-B82B-5AACDE294BD5}"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A3BE6C3-CA9B-4041-A814-DA4E10D3133B}"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18EFF4C3-9624-41B1-9A4F-6F69905CE0E9}">
      <dgm:prSet/>
      <dgm:spPr/>
      <dgm:t>
        <a:bodyPr/>
        <a:lstStyle/>
        <a:p>
          <a:r>
            <a:rPr lang="en-US"/>
            <a:t>DIGITAL MARKETING OF LOCAL BUSINESSES</a:t>
          </a:r>
          <a:endParaRPr lang="en-IN"/>
        </a:p>
      </dgm:t>
    </dgm:pt>
    <dgm:pt modelId="{A8519185-2761-42C1-BC11-56283D46D4A2}" type="parTrans" cxnId="{9ADEE4FC-0A92-4406-AE30-2009E5FAA024}">
      <dgm:prSet/>
      <dgm:spPr/>
      <dgm:t>
        <a:bodyPr/>
        <a:lstStyle/>
        <a:p>
          <a:endParaRPr lang="en-IN"/>
        </a:p>
      </dgm:t>
    </dgm:pt>
    <dgm:pt modelId="{1A80C4DC-3EC3-44E5-AD28-FCBD279D304F}" type="sibTrans" cxnId="{9ADEE4FC-0A92-4406-AE30-2009E5FAA024}">
      <dgm:prSet/>
      <dgm:spPr/>
      <dgm:t>
        <a:bodyPr/>
        <a:lstStyle/>
        <a:p>
          <a:endParaRPr lang="en-IN"/>
        </a:p>
      </dgm:t>
    </dgm:pt>
    <dgm:pt modelId="{CF598E5C-1F03-43C7-B35F-B90ACC6A99C9}">
      <dgm:prSet/>
      <dgm:spPr/>
      <dgm:t>
        <a:bodyPr/>
        <a:lstStyle/>
        <a:p>
          <a:r>
            <a:rPr lang="en-US" dirty="0"/>
            <a:t>DAILY ROUTINE PROFESSIONALS</a:t>
          </a:r>
          <a:endParaRPr lang="en-IN" dirty="0"/>
        </a:p>
      </dgm:t>
    </dgm:pt>
    <dgm:pt modelId="{1F81C3A9-D5AA-44C7-A253-BB1311D458FD}" type="parTrans" cxnId="{D10F8E52-34F3-4216-9B5A-16EBB9490A5E}">
      <dgm:prSet/>
      <dgm:spPr/>
      <dgm:t>
        <a:bodyPr/>
        <a:lstStyle/>
        <a:p>
          <a:endParaRPr lang="en-IN"/>
        </a:p>
      </dgm:t>
    </dgm:pt>
    <dgm:pt modelId="{BB518683-9FFB-45DA-A792-4D1F6EB050A3}" type="sibTrans" cxnId="{D10F8E52-34F3-4216-9B5A-16EBB9490A5E}">
      <dgm:prSet/>
      <dgm:spPr/>
      <dgm:t>
        <a:bodyPr/>
        <a:lstStyle/>
        <a:p>
          <a:endParaRPr lang="en-IN"/>
        </a:p>
      </dgm:t>
    </dgm:pt>
    <dgm:pt modelId="{763245AD-4A35-4536-8578-ED8ABCC77281}">
      <dgm:prSet/>
      <dgm:spPr/>
      <dgm:t>
        <a:bodyPr/>
        <a:lstStyle/>
        <a:p>
          <a:r>
            <a:rPr lang="en-US" dirty="0"/>
            <a:t>HOME SERVICES</a:t>
          </a:r>
          <a:endParaRPr lang="en-IN" dirty="0"/>
        </a:p>
      </dgm:t>
    </dgm:pt>
    <dgm:pt modelId="{2AB89CFD-84E7-4D1F-BF0C-4BF56DE66113}" type="parTrans" cxnId="{BE902A1C-BC1C-43D5-A401-B92990FFAB85}">
      <dgm:prSet/>
      <dgm:spPr/>
      <dgm:t>
        <a:bodyPr/>
        <a:lstStyle/>
        <a:p>
          <a:endParaRPr lang="en-IN"/>
        </a:p>
      </dgm:t>
    </dgm:pt>
    <dgm:pt modelId="{E40E85EB-B14F-44D0-8A03-81E03780DB3F}" type="sibTrans" cxnId="{BE902A1C-BC1C-43D5-A401-B92990FFAB85}">
      <dgm:prSet/>
      <dgm:spPr/>
      <dgm:t>
        <a:bodyPr/>
        <a:lstStyle/>
        <a:p>
          <a:endParaRPr lang="en-IN"/>
        </a:p>
      </dgm:t>
    </dgm:pt>
    <dgm:pt modelId="{94450DD6-CE5A-403B-964B-26B9ADA30671}">
      <dgm:prSet/>
      <dgm:spPr/>
      <dgm:t>
        <a:bodyPr/>
        <a:lstStyle/>
        <a:p>
          <a:r>
            <a:rPr lang="en-US"/>
            <a:t>MAINTENANCE AND REPAIRS</a:t>
          </a:r>
          <a:endParaRPr lang="en-IN"/>
        </a:p>
      </dgm:t>
    </dgm:pt>
    <dgm:pt modelId="{167C6CD5-8CF8-43F1-A854-52B2BA2DF756}" type="parTrans" cxnId="{472CC0B0-0D78-497F-AE00-8E7E015477D4}">
      <dgm:prSet/>
      <dgm:spPr/>
      <dgm:t>
        <a:bodyPr/>
        <a:lstStyle/>
        <a:p>
          <a:endParaRPr lang="en-IN"/>
        </a:p>
      </dgm:t>
    </dgm:pt>
    <dgm:pt modelId="{AA814885-A238-479E-867E-F3D7C6DD4164}" type="sibTrans" cxnId="{472CC0B0-0D78-497F-AE00-8E7E015477D4}">
      <dgm:prSet/>
      <dgm:spPr/>
      <dgm:t>
        <a:bodyPr/>
        <a:lstStyle/>
        <a:p>
          <a:endParaRPr lang="en-IN"/>
        </a:p>
      </dgm:t>
    </dgm:pt>
    <dgm:pt modelId="{5F73C0EC-C45D-47F5-B60C-E045EA273D22}" type="pres">
      <dgm:prSet presAssocID="{3A3BE6C3-CA9B-4041-A814-DA4E10D3133B}" presName="linearFlow" presStyleCnt="0">
        <dgm:presLayoutVars>
          <dgm:dir/>
          <dgm:resizeHandles val="exact"/>
        </dgm:presLayoutVars>
      </dgm:prSet>
      <dgm:spPr/>
    </dgm:pt>
    <dgm:pt modelId="{C3461AEB-7571-4DC4-B2EA-B5377E98CD7F}" type="pres">
      <dgm:prSet presAssocID="{18EFF4C3-9624-41B1-9A4F-6F69905CE0E9}" presName="composite" presStyleCnt="0"/>
      <dgm:spPr/>
    </dgm:pt>
    <dgm:pt modelId="{337905F9-E27C-481B-B27A-E5EC2802A1DA}" type="pres">
      <dgm:prSet presAssocID="{18EFF4C3-9624-41B1-9A4F-6F69905CE0E9}" presName="imgShp" presStyleLbl="fgImgPlace1" presStyleIdx="0" presStyleCnt="4" custScaleX="152553" custScaleY="149005"/>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48FEDD5A-FD4F-4EC1-9789-E28E749453BF}" type="pres">
      <dgm:prSet presAssocID="{18EFF4C3-9624-41B1-9A4F-6F69905CE0E9}" presName="txShp" presStyleLbl="node1" presStyleIdx="0" presStyleCnt="4">
        <dgm:presLayoutVars>
          <dgm:bulletEnabled val="1"/>
        </dgm:presLayoutVars>
      </dgm:prSet>
      <dgm:spPr/>
    </dgm:pt>
    <dgm:pt modelId="{BF1540A0-0A04-46A1-B7F4-E054BB7F9179}" type="pres">
      <dgm:prSet presAssocID="{1A80C4DC-3EC3-44E5-AD28-FCBD279D304F}" presName="spacing" presStyleCnt="0"/>
      <dgm:spPr/>
    </dgm:pt>
    <dgm:pt modelId="{D57D07EE-B48E-4A8A-BB1E-233303F434D8}" type="pres">
      <dgm:prSet presAssocID="{CF598E5C-1F03-43C7-B35F-B90ACC6A99C9}" presName="composite" presStyleCnt="0"/>
      <dgm:spPr/>
    </dgm:pt>
    <dgm:pt modelId="{E277F220-0FC1-4BDA-AD77-40521D064B35}" type="pres">
      <dgm:prSet presAssocID="{CF598E5C-1F03-43C7-B35F-B90ACC6A99C9}" presName="imgShp" presStyleLbl="fgImgPlace1" presStyleIdx="1" presStyleCnt="4" custScaleX="186542" custScaleY="155475"/>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4AF6ACA1-8727-4AAD-A0E2-DE2B9875FFD9}" type="pres">
      <dgm:prSet presAssocID="{CF598E5C-1F03-43C7-B35F-B90ACC6A99C9}" presName="txShp" presStyleLbl="node1" presStyleIdx="1" presStyleCnt="4">
        <dgm:presLayoutVars>
          <dgm:bulletEnabled val="1"/>
        </dgm:presLayoutVars>
      </dgm:prSet>
      <dgm:spPr/>
    </dgm:pt>
    <dgm:pt modelId="{815C2F09-6411-4160-B043-42BA131503B6}" type="pres">
      <dgm:prSet presAssocID="{BB518683-9FFB-45DA-A792-4D1F6EB050A3}" presName="spacing" presStyleCnt="0"/>
      <dgm:spPr/>
    </dgm:pt>
    <dgm:pt modelId="{329E9A54-8B19-4791-958A-A76C0D678A87}" type="pres">
      <dgm:prSet presAssocID="{763245AD-4A35-4536-8578-ED8ABCC77281}" presName="composite" presStyleCnt="0"/>
      <dgm:spPr/>
    </dgm:pt>
    <dgm:pt modelId="{C1F67624-7083-4A2F-AA59-7CC7CCE8E9FB}" type="pres">
      <dgm:prSet presAssocID="{763245AD-4A35-4536-8578-ED8ABCC77281}" presName="imgShp" presStyleLbl="fgImgPlace1" presStyleIdx="2" presStyleCnt="4" custScaleX="147477" custScaleY="122987"/>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AF7BCA38-7A44-4211-8856-4F487AD04D21}" type="pres">
      <dgm:prSet presAssocID="{763245AD-4A35-4536-8578-ED8ABCC77281}" presName="txShp" presStyleLbl="node1" presStyleIdx="2" presStyleCnt="4">
        <dgm:presLayoutVars>
          <dgm:bulletEnabled val="1"/>
        </dgm:presLayoutVars>
      </dgm:prSet>
      <dgm:spPr/>
    </dgm:pt>
    <dgm:pt modelId="{1D99807A-3A4D-4348-A57C-AF93246421D6}" type="pres">
      <dgm:prSet presAssocID="{E40E85EB-B14F-44D0-8A03-81E03780DB3F}" presName="spacing" presStyleCnt="0"/>
      <dgm:spPr/>
    </dgm:pt>
    <dgm:pt modelId="{DEA2C1CE-35E4-4295-8AA8-1979A29CF24E}" type="pres">
      <dgm:prSet presAssocID="{94450DD6-CE5A-403B-964B-26B9ADA30671}" presName="composite" presStyleCnt="0"/>
      <dgm:spPr/>
    </dgm:pt>
    <dgm:pt modelId="{D456D8FB-3959-4F58-98EC-C470AA920691}" type="pres">
      <dgm:prSet presAssocID="{94450DD6-CE5A-403B-964B-26B9ADA30671}" presName="imgShp" presStyleLbl="fgImgPlace1" presStyleIdx="3" presStyleCnt="4" custScaleX="151993" custScaleY="139278"/>
      <dgm:spPr>
        <a:blipFill>
          <a:blip xmlns:r="http://schemas.openxmlformats.org/officeDocument/2006/relationships" r:embed="rId4">
            <a:extLst>
              <a:ext uri="{28A0092B-C50C-407E-A947-70E740481C1C}">
                <a14:useLocalDpi xmlns:a14="http://schemas.microsoft.com/office/drawing/2010/main" val="0"/>
              </a:ext>
            </a:extLst>
          </a:blip>
          <a:srcRect/>
          <a:stretch>
            <a:fillRect t="-3000" b="-3000"/>
          </a:stretch>
        </a:blipFill>
      </dgm:spPr>
    </dgm:pt>
    <dgm:pt modelId="{2211FB6C-0F50-4206-AE7C-B91E36DDA4DF}" type="pres">
      <dgm:prSet presAssocID="{94450DD6-CE5A-403B-964B-26B9ADA30671}" presName="txShp" presStyleLbl="node1" presStyleIdx="3" presStyleCnt="4">
        <dgm:presLayoutVars>
          <dgm:bulletEnabled val="1"/>
        </dgm:presLayoutVars>
      </dgm:prSet>
      <dgm:spPr/>
    </dgm:pt>
  </dgm:ptLst>
  <dgm:cxnLst>
    <dgm:cxn modelId="{AA958709-C42D-4406-912E-3942E7A3CDB8}" type="presOf" srcId="{3A3BE6C3-CA9B-4041-A814-DA4E10D3133B}" destId="{5F73C0EC-C45D-47F5-B60C-E045EA273D22}" srcOrd="0" destOrd="0" presId="urn:microsoft.com/office/officeart/2005/8/layout/vList3"/>
    <dgm:cxn modelId="{BE902A1C-BC1C-43D5-A401-B92990FFAB85}" srcId="{3A3BE6C3-CA9B-4041-A814-DA4E10D3133B}" destId="{763245AD-4A35-4536-8578-ED8ABCC77281}" srcOrd="2" destOrd="0" parTransId="{2AB89CFD-84E7-4D1F-BF0C-4BF56DE66113}" sibTransId="{E40E85EB-B14F-44D0-8A03-81E03780DB3F}"/>
    <dgm:cxn modelId="{D10F8E52-34F3-4216-9B5A-16EBB9490A5E}" srcId="{3A3BE6C3-CA9B-4041-A814-DA4E10D3133B}" destId="{CF598E5C-1F03-43C7-B35F-B90ACC6A99C9}" srcOrd="1" destOrd="0" parTransId="{1F81C3A9-D5AA-44C7-A253-BB1311D458FD}" sibTransId="{BB518683-9FFB-45DA-A792-4D1F6EB050A3}"/>
    <dgm:cxn modelId="{1E562A54-AB32-4AD5-8F68-4456CED8BE4C}" type="presOf" srcId="{763245AD-4A35-4536-8578-ED8ABCC77281}" destId="{AF7BCA38-7A44-4211-8856-4F487AD04D21}" srcOrd="0" destOrd="0" presId="urn:microsoft.com/office/officeart/2005/8/layout/vList3"/>
    <dgm:cxn modelId="{472CC0B0-0D78-497F-AE00-8E7E015477D4}" srcId="{3A3BE6C3-CA9B-4041-A814-DA4E10D3133B}" destId="{94450DD6-CE5A-403B-964B-26B9ADA30671}" srcOrd="3" destOrd="0" parTransId="{167C6CD5-8CF8-43F1-A854-52B2BA2DF756}" sibTransId="{AA814885-A238-479E-867E-F3D7C6DD4164}"/>
    <dgm:cxn modelId="{8BF9C3C2-4A16-4BA5-994C-1826374C4328}" type="presOf" srcId="{94450DD6-CE5A-403B-964B-26B9ADA30671}" destId="{2211FB6C-0F50-4206-AE7C-B91E36DDA4DF}" srcOrd="0" destOrd="0" presId="urn:microsoft.com/office/officeart/2005/8/layout/vList3"/>
    <dgm:cxn modelId="{D360AFE9-8070-4E09-9615-491272F87E4F}" type="presOf" srcId="{18EFF4C3-9624-41B1-9A4F-6F69905CE0E9}" destId="{48FEDD5A-FD4F-4EC1-9789-E28E749453BF}" srcOrd="0" destOrd="0" presId="urn:microsoft.com/office/officeart/2005/8/layout/vList3"/>
    <dgm:cxn modelId="{6E3B20FC-AD7B-461B-BA58-8681B75EE2C1}" type="presOf" srcId="{CF598E5C-1F03-43C7-B35F-B90ACC6A99C9}" destId="{4AF6ACA1-8727-4AAD-A0E2-DE2B9875FFD9}" srcOrd="0" destOrd="0" presId="urn:microsoft.com/office/officeart/2005/8/layout/vList3"/>
    <dgm:cxn modelId="{9ADEE4FC-0A92-4406-AE30-2009E5FAA024}" srcId="{3A3BE6C3-CA9B-4041-A814-DA4E10D3133B}" destId="{18EFF4C3-9624-41B1-9A4F-6F69905CE0E9}" srcOrd="0" destOrd="0" parTransId="{A8519185-2761-42C1-BC11-56283D46D4A2}" sibTransId="{1A80C4DC-3EC3-44E5-AD28-FCBD279D304F}"/>
    <dgm:cxn modelId="{388EF067-1CAF-476A-9EF9-DDE7B91ED916}" type="presParOf" srcId="{5F73C0EC-C45D-47F5-B60C-E045EA273D22}" destId="{C3461AEB-7571-4DC4-B2EA-B5377E98CD7F}" srcOrd="0" destOrd="0" presId="urn:microsoft.com/office/officeart/2005/8/layout/vList3"/>
    <dgm:cxn modelId="{795F142D-0EE0-49C0-9FB6-7F360E8ABEC0}" type="presParOf" srcId="{C3461AEB-7571-4DC4-B2EA-B5377E98CD7F}" destId="{337905F9-E27C-481B-B27A-E5EC2802A1DA}" srcOrd="0" destOrd="0" presId="urn:microsoft.com/office/officeart/2005/8/layout/vList3"/>
    <dgm:cxn modelId="{9FC9CBE5-2DBC-493E-AECA-41CFAD9B77B6}" type="presParOf" srcId="{C3461AEB-7571-4DC4-B2EA-B5377E98CD7F}" destId="{48FEDD5A-FD4F-4EC1-9789-E28E749453BF}" srcOrd="1" destOrd="0" presId="urn:microsoft.com/office/officeart/2005/8/layout/vList3"/>
    <dgm:cxn modelId="{4E2BB4A3-FF24-4E1F-BA73-DEEE9197AF97}" type="presParOf" srcId="{5F73C0EC-C45D-47F5-B60C-E045EA273D22}" destId="{BF1540A0-0A04-46A1-B7F4-E054BB7F9179}" srcOrd="1" destOrd="0" presId="urn:microsoft.com/office/officeart/2005/8/layout/vList3"/>
    <dgm:cxn modelId="{EE4BB440-A07F-4A06-BBD8-DD7532D3B36B}" type="presParOf" srcId="{5F73C0EC-C45D-47F5-B60C-E045EA273D22}" destId="{D57D07EE-B48E-4A8A-BB1E-233303F434D8}" srcOrd="2" destOrd="0" presId="urn:microsoft.com/office/officeart/2005/8/layout/vList3"/>
    <dgm:cxn modelId="{95A2742C-8F76-4B51-AAFC-DECF5725A508}" type="presParOf" srcId="{D57D07EE-B48E-4A8A-BB1E-233303F434D8}" destId="{E277F220-0FC1-4BDA-AD77-40521D064B35}" srcOrd="0" destOrd="0" presId="urn:microsoft.com/office/officeart/2005/8/layout/vList3"/>
    <dgm:cxn modelId="{59A9E22F-D23A-49E9-8EBC-127B06A5464D}" type="presParOf" srcId="{D57D07EE-B48E-4A8A-BB1E-233303F434D8}" destId="{4AF6ACA1-8727-4AAD-A0E2-DE2B9875FFD9}" srcOrd="1" destOrd="0" presId="urn:microsoft.com/office/officeart/2005/8/layout/vList3"/>
    <dgm:cxn modelId="{5829B112-7C47-410C-B2D8-9C95DF63B9F8}" type="presParOf" srcId="{5F73C0EC-C45D-47F5-B60C-E045EA273D22}" destId="{815C2F09-6411-4160-B043-42BA131503B6}" srcOrd="3" destOrd="0" presId="urn:microsoft.com/office/officeart/2005/8/layout/vList3"/>
    <dgm:cxn modelId="{177C1501-CF70-4E6F-9577-35D01B819CBF}" type="presParOf" srcId="{5F73C0EC-C45D-47F5-B60C-E045EA273D22}" destId="{329E9A54-8B19-4791-958A-A76C0D678A87}" srcOrd="4" destOrd="0" presId="urn:microsoft.com/office/officeart/2005/8/layout/vList3"/>
    <dgm:cxn modelId="{E981E703-A247-4574-A800-62487B4B6519}" type="presParOf" srcId="{329E9A54-8B19-4791-958A-A76C0D678A87}" destId="{C1F67624-7083-4A2F-AA59-7CC7CCE8E9FB}" srcOrd="0" destOrd="0" presId="urn:microsoft.com/office/officeart/2005/8/layout/vList3"/>
    <dgm:cxn modelId="{2F715159-B64E-431F-842A-EB0E0C330544}" type="presParOf" srcId="{329E9A54-8B19-4791-958A-A76C0D678A87}" destId="{AF7BCA38-7A44-4211-8856-4F487AD04D21}" srcOrd="1" destOrd="0" presId="urn:microsoft.com/office/officeart/2005/8/layout/vList3"/>
    <dgm:cxn modelId="{9B795C69-0E24-476A-9EAB-B81ACFA3D804}" type="presParOf" srcId="{5F73C0EC-C45D-47F5-B60C-E045EA273D22}" destId="{1D99807A-3A4D-4348-A57C-AF93246421D6}" srcOrd="5" destOrd="0" presId="urn:microsoft.com/office/officeart/2005/8/layout/vList3"/>
    <dgm:cxn modelId="{E0528C5B-64BE-4145-B5CE-D9429A525294}" type="presParOf" srcId="{5F73C0EC-C45D-47F5-B60C-E045EA273D22}" destId="{DEA2C1CE-35E4-4295-8AA8-1979A29CF24E}" srcOrd="6" destOrd="0" presId="urn:microsoft.com/office/officeart/2005/8/layout/vList3"/>
    <dgm:cxn modelId="{BCBC4420-F0B9-4073-8C7B-F3BE19C1EF86}" type="presParOf" srcId="{DEA2C1CE-35E4-4295-8AA8-1979A29CF24E}" destId="{D456D8FB-3959-4F58-98EC-C470AA920691}" srcOrd="0" destOrd="0" presId="urn:microsoft.com/office/officeart/2005/8/layout/vList3"/>
    <dgm:cxn modelId="{DD8FFDCA-1F83-4D1E-B3B5-437C61B132D2}" type="presParOf" srcId="{DEA2C1CE-35E4-4295-8AA8-1979A29CF24E}" destId="{2211FB6C-0F50-4206-AE7C-B91E36DDA4D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893D72-7C0A-4662-BFED-14323BFC3D3C}">
      <dsp:nvSpPr>
        <dsp:cNvPr id="0" name=""/>
        <dsp:cNvSpPr/>
      </dsp:nvSpPr>
      <dsp:spPr>
        <a:xfrm rot="10800000">
          <a:off x="1317966" y="302649"/>
          <a:ext cx="3099416" cy="137686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7158"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Ultimate Destination for Home Utility Services</a:t>
          </a:r>
          <a:endParaRPr lang="en-IN" sz="2100" kern="1200" dirty="0"/>
        </a:p>
      </dsp:txBody>
      <dsp:txXfrm rot="10800000">
        <a:off x="1662182" y="302649"/>
        <a:ext cx="2755200" cy="1376863"/>
      </dsp:txXfrm>
    </dsp:sp>
    <dsp:sp modelId="{A987AF2B-1170-47A5-A6DF-ED3C8DBB3AD0}">
      <dsp:nvSpPr>
        <dsp:cNvPr id="0" name=""/>
        <dsp:cNvSpPr/>
      </dsp:nvSpPr>
      <dsp:spPr>
        <a:xfrm>
          <a:off x="243393" y="76"/>
          <a:ext cx="2149145" cy="1982008"/>
        </a:xfrm>
        <a:prstGeom prst="ellipse">
          <a:avLst/>
        </a:prstGeom>
        <a:blipFill>
          <a:blip xmlns:r="http://schemas.openxmlformats.org/officeDocument/2006/relationships" r:embed="rId1"/>
          <a:srcRect/>
          <a:stretch>
            <a:fillRect l="-6000" r="-6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F93A4-DF47-405E-B73A-2744BEBBD754}">
      <dsp:nvSpPr>
        <dsp:cNvPr id="0" name=""/>
        <dsp:cNvSpPr/>
      </dsp:nvSpPr>
      <dsp:spPr>
        <a:xfrm>
          <a:off x="548639" y="0"/>
          <a:ext cx="6217920" cy="512064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395FB5-8A89-4F54-8430-9D64D856C64C}">
      <dsp:nvSpPr>
        <dsp:cNvPr id="0" name=""/>
        <dsp:cNvSpPr/>
      </dsp:nvSpPr>
      <dsp:spPr>
        <a:xfrm>
          <a:off x="2009" y="1536191"/>
          <a:ext cx="1169789" cy="204825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home service app provides convenience</a:t>
          </a:r>
          <a:endParaRPr lang="en-IN" sz="1300" kern="1200"/>
        </a:p>
      </dsp:txBody>
      <dsp:txXfrm>
        <a:off x="59113" y="1593295"/>
        <a:ext cx="1055581" cy="1934048"/>
      </dsp:txXfrm>
    </dsp:sp>
    <dsp:sp modelId="{8EADD364-C1C4-43C8-B666-BD43713CA2EC}">
      <dsp:nvSpPr>
        <dsp:cNvPr id="0" name=""/>
        <dsp:cNvSpPr/>
      </dsp:nvSpPr>
      <dsp:spPr>
        <a:xfrm>
          <a:off x="1230287" y="1536191"/>
          <a:ext cx="1169789" cy="204825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Customer Relationship Management</a:t>
          </a:r>
          <a:endParaRPr lang="en-IN" sz="1300" kern="1200"/>
        </a:p>
      </dsp:txBody>
      <dsp:txXfrm>
        <a:off x="1287391" y="1593295"/>
        <a:ext cx="1055581" cy="1934048"/>
      </dsp:txXfrm>
    </dsp:sp>
    <dsp:sp modelId="{F37BA667-4467-4CC0-9C02-09E954574B3E}">
      <dsp:nvSpPr>
        <dsp:cNvPr id="0" name=""/>
        <dsp:cNvSpPr/>
      </dsp:nvSpPr>
      <dsp:spPr>
        <a:xfrm>
          <a:off x="2458566" y="1536191"/>
          <a:ext cx="1169789" cy="204825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It has a lower cost.</a:t>
          </a:r>
          <a:endParaRPr lang="en-IN" sz="1300" kern="1200" dirty="0"/>
        </a:p>
      </dsp:txBody>
      <dsp:txXfrm>
        <a:off x="2515670" y="1593295"/>
        <a:ext cx="1055581" cy="1934048"/>
      </dsp:txXfrm>
    </dsp:sp>
    <dsp:sp modelId="{064ADC7D-4557-4713-9AED-8238D32B0829}">
      <dsp:nvSpPr>
        <dsp:cNvPr id="0" name=""/>
        <dsp:cNvSpPr/>
      </dsp:nvSpPr>
      <dsp:spPr>
        <a:xfrm>
          <a:off x="3686844" y="1536191"/>
          <a:ext cx="1169789" cy="204825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Save Time</a:t>
          </a:r>
          <a:endParaRPr lang="en-IN" sz="1300" kern="1200"/>
        </a:p>
      </dsp:txBody>
      <dsp:txXfrm>
        <a:off x="3743948" y="1593295"/>
        <a:ext cx="1055581" cy="1934048"/>
      </dsp:txXfrm>
    </dsp:sp>
    <dsp:sp modelId="{35BF3571-A4DD-47B9-B58A-8D153AC5D2A2}">
      <dsp:nvSpPr>
        <dsp:cNvPr id="0" name=""/>
        <dsp:cNvSpPr/>
      </dsp:nvSpPr>
      <dsp:spPr>
        <a:xfrm>
          <a:off x="4915123" y="1536191"/>
          <a:ext cx="1169789" cy="204825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Don’t have to do extensive background checks, as the app does it for you.</a:t>
          </a:r>
          <a:endParaRPr lang="en-IN" sz="1300" kern="1200"/>
        </a:p>
      </dsp:txBody>
      <dsp:txXfrm>
        <a:off x="4972227" y="1593295"/>
        <a:ext cx="1055581" cy="1934048"/>
      </dsp:txXfrm>
    </dsp:sp>
    <dsp:sp modelId="{BEDF1C36-18F3-4DA0-8D94-68F197F64817}">
      <dsp:nvSpPr>
        <dsp:cNvPr id="0" name=""/>
        <dsp:cNvSpPr/>
      </dsp:nvSpPr>
      <dsp:spPr>
        <a:xfrm>
          <a:off x="6143401" y="1536191"/>
          <a:ext cx="1169789" cy="204825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Eliminates Intermediate fares.</a:t>
          </a:r>
          <a:endParaRPr lang="en-IN" sz="1300" kern="1200"/>
        </a:p>
      </dsp:txBody>
      <dsp:txXfrm>
        <a:off x="6200505" y="1593295"/>
        <a:ext cx="1055581" cy="193404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2C610-8E2B-4CF3-B6EE-E01AEE9DE641}">
      <dsp:nvSpPr>
        <dsp:cNvPr id="0" name=""/>
        <dsp:cNvSpPr/>
      </dsp:nvSpPr>
      <dsp:spPr>
        <a:xfrm>
          <a:off x="0" y="0"/>
          <a:ext cx="1444355" cy="2292570"/>
        </a:xfrm>
        <a:prstGeom prst="roundRect">
          <a:avLst>
            <a:gd name="adj" fmla="val 10000"/>
          </a:avLst>
        </a:prstGeom>
        <a:solidFill>
          <a:schemeClr val="l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Contact </a:t>
          </a:r>
          <a:endParaRPr lang="en-IN" sz="1400" kern="1200" dirty="0"/>
        </a:p>
      </dsp:txBody>
      <dsp:txXfrm>
        <a:off x="0" y="917028"/>
        <a:ext cx="1444355" cy="917028"/>
      </dsp:txXfrm>
    </dsp:sp>
    <dsp:sp modelId="{972B01E6-0B64-4096-94C6-BEBE8A0926F0}">
      <dsp:nvSpPr>
        <dsp:cNvPr id="0" name=""/>
        <dsp:cNvSpPr/>
      </dsp:nvSpPr>
      <dsp:spPr>
        <a:xfrm>
          <a:off x="58630" y="528798"/>
          <a:ext cx="1347629" cy="103780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66743FDD-D0F7-4592-AA48-A0D6E8B2AD5D}">
      <dsp:nvSpPr>
        <dsp:cNvPr id="0" name=""/>
        <dsp:cNvSpPr/>
      </dsp:nvSpPr>
      <dsp:spPr>
        <a:xfrm>
          <a:off x="1487685" y="0"/>
          <a:ext cx="1444355" cy="2292570"/>
        </a:xfrm>
        <a:prstGeom prst="roundRect">
          <a:avLst>
            <a:gd name="adj" fmla="val 10000"/>
          </a:avLst>
        </a:prstGeom>
        <a:solidFill>
          <a:schemeClr val="l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Prashant </a:t>
          </a:r>
          <a:r>
            <a:rPr lang="en-US" sz="1400" kern="1200" baseline="0" dirty="0" err="1"/>
            <a:t>Darade</a:t>
          </a:r>
          <a:r>
            <a:rPr lang="en-US" sz="1400" kern="1200" baseline="0" dirty="0"/>
            <a:t> [220343120029] </a:t>
          </a:r>
          <a:r>
            <a:rPr lang="en-US" sz="1400" kern="1200" baseline="0" dirty="0">
              <a:sym typeface="Wingdings" panose="05000000000000000000" pitchFamily="2" charset="2"/>
            </a:rPr>
            <a:t></a:t>
          </a:r>
          <a:r>
            <a:rPr lang="en-US" sz="1400" kern="1200" baseline="0" dirty="0"/>
            <a:t>8956216939</a:t>
          </a:r>
          <a:endParaRPr lang="en-IN" sz="1400" kern="1200" dirty="0"/>
        </a:p>
      </dsp:txBody>
      <dsp:txXfrm>
        <a:off x="1487685" y="917028"/>
        <a:ext cx="1444355" cy="917028"/>
      </dsp:txXfrm>
    </dsp:sp>
    <dsp:sp modelId="{B8EFDB1B-606E-425B-A2F1-36B10D49D132}">
      <dsp:nvSpPr>
        <dsp:cNvPr id="0" name=""/>
        <dsp:cNvSpPr/>
      </dsp:nvSpPr>
      <dsp:spPr>
        <a:xfrm>
          <a:off x="1650730" y="125312"/>
          <a:ext cx="1083591" cy="97470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A5296B69-82E8-495A-A84F-E662A7FD4E80}">
      <dsp:nvSpPr>
        <dsp:cNvPr id="0" name=""/>
        <dsp:cNvSpPr/>
      </dsp:nvSpPr>
      <dsp:spPr>
        <a:xfrm>
          <a:off x="2975371" y="0"/>
          <a:ext cx="1444355" cy="2292570"/>
        </a:xfrm>
        <a:prstGeom prst="roundRect">
          <a:avLst>
            <a:gd name="adj" fmla="val 10000"/>
          </a:avLst>
        </a:prstGeom>
        <a:solidFill>
          <a:schemeClr val="l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Kunal Kshirsagar [220343120050] </a:t>
          </a:r>
          <a:r>
            <a:rPr lang="en-US" sz="1400" kern="1200" baseline="0" dirty="0">
              <a:sym typeface="Wingdings" panose="05000000000000000000" pitchFamily="2" charset="2"/>
            </a:rPr>
            <a:t>8237251602</a:t>
          </a:r>
          <a:endParaRPr lang="en-IN" sz="1400" kern="1200" dirty="0"/>
        </a:p>
      </dsp:txBody>
      <dsp:txXfrm>
        <a:off x="2975371" y="917028"/>
        <a:ext cx="1444355" cy="917028"/>
      </dsp:txXfrm>
    </dsp:sp>
    <dsp:sp modelId="{293B6DD1-46A0-4DA4-BCEF-BDD68C95A94E}">
      <dsp:nvSpPr>
        <dsp:cNvPr id="0" name=""/>
        <dsp:cNvSpPr/>
      </dsp:nvSpPr>
      <dsp:spPr>
        <a:xfrm>
          <a:off x="3151574" y="142043"/>
          <a:ext cx="1102272" cy="94976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6C1E3176-F22F-4E66-B36D-2CD650FB6EDF}">
      <dsp:nvSpPr>
        <dsp:cNvPr id="0" name=""/>
        <dsp:cNvSpPr/>
      </dsp:nvSpPr>
      <dsp:spPr>
        <a:xfrm>
          <a:off x="4463057" y="0"/>
          <a:ext cx="1444355" cy="2292570"/>
        </a:xfrm>
        <a:prstGeom prst="roundRect">
          <a:avLst>
            <a:gd name="adj" fmla="val 10000"/>
          </a:avLst>
        </a:prstGeom>
        <a:solidFill>
          <a:schemeClr val="l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Vikas Patil [220343120076]</a:t>
          </a:r>
          <a:r>
            <a:rPr lang="en-US" sz="1400" kern="1200" baseline="0" dirty="0">
              <a:sym typeface="Wingdings" panose="05000000000000000000" pitchFamily="2" charset="2"/>
            </a:rPr>
            <a:t>9309716565</a:t>
          </a:r>
          <a:endParaRPr lang="en-IN" sz="1400" kern="1200" dirty="0"/>
        </a:p>
      </dsp:txBody>
      <dsp:txXfrm>
        <a:off x="4463057" y="917028"/>
        <a:ext cx="1444355" cy="917028"/>
      </dsp:txXfrm>
    </dsp:sp>
    <dsp:sp modelId="{853D1676-23E2-430B-8DB4-EEFD850F640C}">
      <dsp:nvSpPr>
        <dsp:cNvPr id="0" name=""/>
        <dsp:cNvSpPr/>
      </dsp:nvSpPr>
      <dsp:spPr>
        <a:xfrm>
          <a:off x="4706617" y="112796"/>
          <a:ext cx="1049122" cy="95304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6000" b="-16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DD06063C-A4D0-4C31-8200-DD1925533594}">
      <dsp:nvSpPr>
        <dsp:cNvPr id="0" name=""/>
        <dsp:cNvSpPr/>
      </dsp:nvSpPr>
      <dsp:spPr>
        <a:xfrm>
          <a:off x="5950743" y="0"/>
          <a:ext cx="1444355" cy="2292570"/>
        </a:xfrm>
        <a:prstGeom prst="roundRect">
          <a:avLst>
            <a:gd name="adj" fmla="val 10000"/>
          </a:avLst>
        </a:prstGeom>
        <a:solidFill>
          <a:schemeClr val="l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Pranit </a:t>
          </a:r>
          <a:r>
            <a:rPr lang="en-US" sz="1400" kern="1200" baseline="0" dirty="0" err="1"/>
            <a:t>Ghorpade</a:t>
          </a:r>
          <a:r>
            <a:rPr lang="en-US" sz="1400" kern="1200" baseline="0" dirty="0"/>
            <a:t>  [220343120081]</a:t>
          </a:r>
          <a:r>
            <a:rPr lang="en-US" sz="1400" kern="1200" baseline="0" dirty="0">
              <a:sym typeface="Wingdings" panose="05000000000000000000" pitchFamily="2" charset="2"/>
            </a:rPr>
            <a:t>86000092305</a:t>
          </a:r>
          <a:endParaRPr lang="en-IN" sz="1400" kern="1200" dirty="0"/>
        </a:p>
      </dsp:txBody>
      <dsp:txXfrm>
        <a:off x="5950743" y="917028"/>
        <a:ext cx="1444355" cy="917028"/>
      </dsp:txXfrm>
    </dsp:sp>
    <dsp:sp modelId="{D64599AE-5B00-4BA6-9D29-ACD4687DD15B}">
      <dsp:nvSpPr>
        <dsp:cNvPr id="0" name=""/>
        <dsp:cNvSpPr/>
      </dsp:nvSpPr>
      <dsp:spPr>
        <a:xfrm>
          <a:off x="6125594" y="121568"/>
          <a:ext cx="1112410" cy="953152"/>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9C954A4D-340E-408B-8A0D-3EA6538FC9D5}">
      <dsp:nvSpPr>
        <dsp:cNvPr id="0" name=""/>
        <dsp:cNvSpPr/>
      </dsp:nvSpPr>
      <dsp:spPr>
        <a:xfrm>
          <a:off x="295803" y="1730436"/>
          <a:ext cx="6803491" cy="551124"/>
        </a:xfrm>
        <a:prstGeom prst="leftRightArrow">
          <a:avLst/>
        </a:prstGeom>
        <a:solidFill>
          <a:srgbClr val="40BAD2"/>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893D72-7C0A-4662-BFED-14323BFC3D3C}">
      <dsp:nvSpPr>
        <dsp:cNvPr id="0" name=""/>
        <dsp:cNvSpPr/>
      </dsp:nvSpPr>
      <dsp:spPr>
        <a:xfrm rot="10800000">
          <a:off x="1317966" y="302649"/>
          <a:ext cx="3099416" cy="137686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7158"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Ultimate Destination for Home Utility Services</a:t>
          </a:r>
          <a:endParaRPr lang="en-IN" sz="2100" kern="1200" dirty="0"/>
        </a:p>
      </dsp:txBody>
      <dsp:txXfrm rot="10800000">
        <a:off x="1662182" y="302649"/>
        <a:ext cx="2755200" cy="1376863"/>
      </dsp:txXfrm>
    </dsp:sp>
    <dsp:sp modelId="{A987AF2B-1170-47A5-A6DF-ED3C8DBB3AD0}">
      <dsp:nvSpPr>
        <dsp:cNvPr id="0" name=""/>
        <dsp:cNvSpPr/>
      </dsp:nvSpPr>
      <dsp:spPr>
        <a:xfrm>
          <a:off x="243393" y="76"/>
          <a:ext cx="2149145" cy="1982008"/>
        </a:xfrm>
        <a:prstGeom prst="ellipse">
          <a:avLst/>
        </a:prstGeom>
        <a:blipFill>
          <a:blip xmlns:r="http://schemas.openxmlformats.org/officeDocument/2006/relationships" r:embed="rId1"/>
          <a:srcRect/>
          <a:stretch>
            <a:fillRect l="-6000" r="-6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56ED1-0D06-440E-A439-68571D9EF585}">
      <dsp:nvSpPr>
        <dsp:cNvPr id="0" name=""/>
        <dsp:cNvSpPr/>
      </dsp:nvSpPr>
      <dsp:spPr>
        <a:xfrm>
          <a:off x="3511" y="0"/>
          <a:ext cx="3591945" cy="477372"/>
        </a:xfrm>
        <a:prstGeom prst="roundRect">
          <a:avLst>
            <a:gd name="adj" fmla="val 10000"/>
          </a:avLst>
        </a:prstGeom>
        <a:solidFill>
          <a:schemeClr val="accent1">
            <a:hueOff val="0"/>
            <a:satOff val="0"/>
            <a:lumOff val="0"/>
            <a:alphaOff val="0"/>
          </a:schemeClr>
        </a:solidFill>
        <a:ln w="1079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All Rights Reserved by – WISH-IT SOLUTIONS(2022)</a:t>
          </a:r>
          <a:endParaRPr lang="en-IN" sz="1200" kern="1200" dirty="0"/>
        </a:p>
      </dsp:txBody>
      <dsp:txXfrm>
        <a:off x="17493" y="13982"/>
        <a:ext cx="3563981" cy="4494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56ED1-0D06-440E-A439-68571D9EF585}">
      <dsp:nvSpPr>
        <dsp:cNvPr id="0" name=""/>
        <dsp:cNvSpPr/>
      </dsp:nvSpPr>
      <dsp:spPr>
        <a:xfrm>
          <a:off x="0" y="0"/>
          <a:ext cx="3953850" cy="486249"/>
        </a:xfrm>
        <a:prstGeom prst="roundRect">
          <a:avLst>
            <a:gd name="adj" fmla="val 10000"/>
          </a:avLst>
        </a:prstGeom>
        <a:solidFill>
          <a:schemeClr val="accent1">
            <a:hueOff val="0"/>
            <a:satOff val="0"/>
            <a:lumOff val="0"/>
            <a:alphaOff val="0"/>
          </a:schemeClr>
        </a:solidFill>
        <a:ln w="10795" cap="flat" cmpd="sng" algn="ctr">
          <a:noFill/>
          <a:prstDash val="solid"/>
        </a:ln>
        <a:effectLst>
          <a:outerShdw blurRad="107950" dist="12700" dir="5400000" algn="ctr" rotWithShape="0">
            <a:srgbClr val="000000"/>
          </a:outerShdw>
        </a:effectLst>
        <a:scene3d>
          <a:camera prst="perspectiveFront"/>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i="0" kern="1200" dirty="0"/>
            <a:t>CDAC-Infoway Technologies Pvt. Ltd.-Batch March 2022</a:t>
          </a:r>
          <a:endParaRPr lang="en-IN" sz="1600" b="1" kern="1200" dirty="0"/>
        </a:p>
      </dsp:txBody>
      <dsp:txXfrm>
        <a:off x="14242" y="14242"/>
        <a:ext cx="3925366" cy="4577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163E-C8F4-4307-A79A-761E66E2318F}">
      <dsp:nvSpPr>
        <dsp:cNvPr id="0" name=""/>
        <dsp:cNvSpPr/>
      </dsp:nvSpPr>
      <dsp:spPr>
        <a:xfrm>
          <a:off x="0" y="151391"/>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3EED93-8E57-4429-8422-367C90C58F9D}">
      <dsp:nvSpPr>
        <dsp:cNvPr id="0" name=""/>
        <dsp:cNvSpPr/>
      </dsp:nvSpPr>
      <dsp:spPr>
        <a:xfrm>
          <a:off x="383889" y="3791"/>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Introduction</a:t>
          </a:r>
          <a:endParaRPr lang="en-IN" sz="1800" kern="1200" dirty="0"/>
        </a:p>
      </dsp:txBody>
      <dsp:txXfrm>
        <a:off x="398299" y="18201"/>
        <a:ext cx="5345631" cy="266380"/>
      </dsp:txXfrm>
    </dsp:sp>
    <dsp:sp modelId="{D26E204C-F57D-4244-8807-301997C0EC95}">
      <dsp:nvSpPr>
        <dsp:cNvPr id="0" name=""/>
        <dsp:cNvSpPr/>
      </dsp:nvSpPr>
      <dsp:spPr>
        <a:xfrm>
          <a:off x="0" y="604991"/>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7CFEE8-63F1-4576-AE03-2D5D82D5CA64}">
      <dsp:nvSpPr>
        <dsp:cNvPr id="0" name=""/>
        <dsp:cNvSpPr/>
      </dsp:nvSpPr>
      <dsp:spPr>
        <a:xfrm>
          <a:off x="383889" y="457391"/>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Choice of topic</a:t>
          </a:r>
          <a:endParaRPr lang="en-IN" sz="1800" kern="1200" dirty="0"/>
        </a:p>
      </dsp:txBody>
      <dsp:txXfrm>
        <a:off x="398299" y="471801"/>
        <a:ext cx="5345631" cy="266380"/>
      </dsp:txXfrm>
    </dsp:sp>
    <dsp:sp modelId="{48C7EE46-D736-48C3-BE48-7FF65A7BB8E9}">
      <dsp:nvSpPr>
        <dsp:cNvPr id="0" name=""/>
        <dsp:cNvSpPr/>
      </dsp:nvSpPr>
      <dsp:spPr>
        <a:xfrm>
          <a:off x="0" y="1058591"/>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4E0F96-84A3-40A2-BA96-BB501F8E00A5}">
      <dsp:nvSpPr>
        <dsp:cNvPr id="0" name=""/>
        <dsp:cNvSpPr/>
      </dsp:nvSpPr>
      <dsp:spPr>
        <a:xfrm>
          <a:off x="383889" y="910991"/>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Proposed System</a:t>
          </a:r>
          <a:endParaRPr lang="en-IN" sz="1800" kern="1200" dirty="0"/>
        </a:p>
      </dsp:txBody>
      <dsp:txXfrm>
        <a:off x="398299" y="925401"/>
        <a:ext cx="5345631" cy="266380"/>
      </dsp:txXfrm>
    </dsp:sp>
    <dsp:sp modelId="{BC652D6D-22CC-4980-B50E-4EF7C1E6E1C5}">
      <dsp:nvSpPr>
        <dsp:cNvPr id="0" name=""/>
        <dsp:cNvSpPr/>
      </dsp:nvSpPr>
      <dsp:spPr>
        <a:xfrm>
          <a:off x="0" y="1512191"/>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7015A3-0763-4C47-975C-1DA22B3852AE}">
      <dsp:nvSpPr>
        <dsp:cNvPr id="0" name=""/>
        <dsp:cNvSpPr/>
      </dsp:nvSpPr>
      <dsp:spPr>
        <a:xfrm>
          <a:off x="383889" y="1364591"/>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Methodology</a:t>
          </a:r>
          <a:endParaRPr lang="en-IN" sz="1800" kern="1200" dirty="0"/>
        </a:p>
      </dsp:txBody>
      <dsp:txXfrm>
        <a:off x="398299" y="1379001"/>
        <a:ext cx="5345631" cy="266380"/>
      </dsp:txXfrm>
    </dsp:sp>
    <dsp:sp modelId="{CC88EBCB-0525-459D-BCFD-15BF8B6D4216}">
      <dsp:nvSpPr>
        <dsp:cNvPr id="0" name=""/>
        <dsp:cNvSpPr/>
      </dsp:nvSpPr>
      <dsp:spPr>
        <a:xfrm>
          <a:off x="0" y="1965791"/>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BFF1C1-891B-4395-9374-ED3EC763F4D3}">
      <dsp:nvSpPr>
        <dsp:cNvPr id="0" name=""/>
        <dsp:cNvSpPr/>
      </dsp:nvSpPr>
      <dsp:spPr>
        <a:xfrm>
          <a:off x="383889" y="1818191"/>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Proposed System Model</a:t>
          </a:r>
          <a:endParaRPr lang="en-IN" sz="1800" kern="1200" dirty="0"/>
        </a:p>
      </dsp:txBody>
      <dsp:txXfrm>
        <a:off x="398299" y="1832601"/>
        <a:ext cx="5345631" cy="266380"/>
      </dsp:txXfrm>
    </dsp:sp>
    <dsp:sp modelId="{21FBF981-48B1-4B34-AD01-925AED27C0B2}">
      <dsp:nvSpPr>
        <dsp:cNvPr id="0" name=""/>
        <dsp:cNvSpPr/>
      </dsp:nvSpPr>
      <dsp:spPr>
        <a:xfrm>
          <a:off x="0" y="24193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0F1AAB-51DB-49AF-BC3B-7B4A479DAAAB}">
      <dsp:nvSpPr>
        <dsp:cNvPr id="0" name=""/>
        <dsp:cNvSpPr/>
      </dsp:nvSpPr>
      <dsp:spPr>
        <a:xfrm>
          <a:off x="383889" y="2271791"/>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Proposed Approach</a:t>
          </a:r>
          <a:endParaRPr lang="en-IN" sz="1800" kern="1200" dirty="0"/>
        </a:p>
      </dsp:txBody>
      <dsp:txXfrm>
        <a:off x="398299" y="2286201"/>
        <a:ext cx="5345631" cy="266380"/>
      </dsp:txXfrm>
    </dsp:sp>
    <dsp:sp modelId="{C6B1C837-B61B-42C0-9F24-76E99F44F887}">
      <dsp:nvSpPr>
        <dsp:cNvPr id="0" name=""/>
        <dsp:cNvSpPr/>
      </dsp:nvSpPr>
      <dsp:spPr>
        <a:xfrm>
          <a:off x="0" y="28729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B734B4-9B35-4CE9-A31D-FDBC31888430}">
      <dsp:nvSpPr>
        <dsp:cNvPr id="0" name=""/>
        <dsp:cNvSpPr/>
      </dsp:nvSpPr>
      <dsp:spPr>
        <a:xfrm>
          <a:off x="383889" y="2725392"/>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Screenshot</a:t>
          </a:r>
          <a:endParaRPr lang="en-IN" sz="1800" kern="1200" dirty="0"/>
        </a:p>
      </dsp:txBody>
      <dsp:txXfrm>
        <a:off x="398299" y="2739802"/>
        <a:ext cx="5345631" cy="266380"/>
      </dsp:txXfrm>
    </dsp:sp>
    <dsp:sp modelId="{C6EC83C8-FA2E-4122-8F17-1E070BCC9363}">
      <dsp:nvSpPr>
        <dsp:cNvPr id="0" name=""/>
        <dsp:cNvSpPr/>
      </dsp:nvSpPr>
      <dsp:spPr>
        <a:xfrm>
          <a:off x="0" y="33265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D9390E-B1F6-4C58-A7B5-08DBCE040C82}">
      <dsp:nvSpPr>
        <dsp:cNvPr id="0" name=""/>
        <dsp:cNvSpPr/>
      </dsp:nvSpPr>
      <dsp:spPr>
        <a:xfrm>
          <a:off x="383889" y="3178992"/>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System Requirements</a:t>
          </a:r>
          <a:endParaRPr lang="en-IN" sz="1800" kern="1200" dirty="0"/>
        </a:p>
      </dsp:txBody>
      <dsp:txXfrm>
        <a:off x="398299" y="3193402"/>
        <a:ext cx="5345631" cy="266380"/>
      </dsp:txXfrm>
    </dsp:sp>
    <dsp:sp modelId="{213CCD31-50E0-4B3F-8BD2-E52102B56691}">
      <dsp:nvSpPr>
        <dsp:cNvPr id="0" name=""/>
        <dsp:cNvSpPr/>
      </dsp:nvSpPr>
      <dsp:spPr>
        <a:xfrm>
          <a:off x="0" y="37801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FECB8B-F46E-4172-95A8-04DB02AB3E23}">
      <dsp:nvSpPr>
        <dsp:cNvPr id="0" name=""/>
        <dsp:cNvSpPr/>
      </dsp:nvSpPr>
      <dsp:spPr>
        <a:xfrm>
          <a:off x="383889" y="3632592"/>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a:t>Applications</a:t>
          </a:r>
          <a:endParaRPr lang="en-IN" sz="1800" kern="1200"/>
        </a:p>
      </dsp:txBody>
      <dsp:txXfrm>
        <a:off x="398299" y="3647002"/>
        <a:ext cx="5345631" cy="266380"/>
      </dsp:txXfrm>
    </dsp:sp>
    <dsp:sp modelId="{E976DD46-ACB2-4E06-AC8F-50223303C0F9}">
      <dsp:nvSpPr>
        <dsp:cNvPr id="0" name=""/>
        <dsp:cNvSpPr/>
      </dsp:nvSpPr>
      <dsp:spPr>
        <a:xfrm>
          <a:off x="0" y="42337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746F1B-A8E1-4355-A3F6-47C633E3E87A}">
      <dsp:nvSpPr>
        <dsp:cNvPr id="0" name=""/>
        <dsp:cNvSpPr/>
      </dsp:nvSpPr>
      <dsp:spPr>
        <a:xfrm>
          <a:off x="383889" y="4086192"/>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Advantages &amp; Limitations</a:t>
          </a:r>
          <a:endParaRPr lang="en-IN" sz="1800" kern="1200" dirty="0"/>
        </a:p>
      </dsp:txBody>
      <dsp:txXfrm>
        <a:off x="398299" y="4100602"/>
        <a:ext cx="5345631" cy="266380"/>
      </dsp:txXfrm>
    </dsp:sp>
    <dsp:sp modelId="{1B738894-2706-4A7F-8FCD-1B97DB7771EC}">
      <dsp:nvSpPr>
        <dsp:cNvPr id="0" name=""/>
        <dsp:cNvSpPr/>
      </dsp:nvSpPr>
      <dsp:spPr>
        <a:xfrm>
          <a:off x="0" y="46873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5BDBD3-51BD-4CE6-9049-6FB669374CE6}">
      <dsp:nvSpPr>
        <dsp:cNvPr id="0" name=""/>
        <dsp:cNvSpPr/>
      </dsp:nvSpPr>
      <dsp:spPr>
        <a:xfrm>
          <a:off x="383889" y="4539792"/>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Conclusion</a:t>
          </a:r>
          <a:endParaRPr lang="en-IN" sz="1800" kern="1200" dirty="0"/>
        </a:p>
      </dsp:txBody>
      <dsp:txXfrm>
        <a:off x="398299" y="4554202"/>
        <a:ext cx="5345631" cy="266380"/>
      </dsp:txXfrm>
    </dsp:sp>
    <dsp:sp modelId="{9B10F742-A343-44CC-B397-F1858C67BA20}">
      <dsp:nvSpPr>
        <dsp:cNvPr id="0" name=""/>
        <dsp:cNvSpPr/>
      </dsp:nvSpPr>
      <dsp:spPr>
        <a:xfrm>
          <a:off x="0" y="51409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E75601-8CD1-4E46-9805-948E04243F96}">
      <dsp:nvSpPr>
        <dsp:cNvPr id="0" name=""/>
        <dsp:cNvSpPr/>
      </dsp:nvSpPr>
      <dsp:spPr>
        <a:xfrm>
          <a:off x="383889" y="4993392"/>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Future Scopes</a:t>
          </a:r>
          <a:endParaRPr lang="en-IN" sz="1800" kern="1200" dirty="0"/>
        </a:p>
      </dsp:txBody>
      <dsp:txXfrm>
        <a:off x="398299" y="5007802"/>
        <a:ext cx="5345631" cy="266380"/>
      </dsp:txXfrm>
    </dsp:sp>
    <dsp:sp modelId="{BA99A777-D4A2-430B-93E3-908250DABBF5}">
      <dsp:nvSpPr>
        <dsp:cNvPr id="0" name=""/>
        <dsp:cNvSpPr/>
      </dsp:nvSpPr>
      <dsp:spPr>
        <a:xfrm>
          <a:off x="0" y="55945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92796-8597-48D1-9CEF-12CA398B7C64}">
      <dsp:nvSpPr>
        <dsp:cNvPr id="0" name=""/>
        <dsp:cNvSpPr/>
      </dsp:nvSpPr>
      <dsp:spPr>
        <a:xfrm>
          <a:off x="383889" y="5446992"/>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References</a:t>
          </a:r>
          <a:endParaRPr lang="en-IN" sz="1800" kern="1200" dirty="0"/>
        </a:p>
      </dsp:txBody>
      <dsp:txXfrm>
        <a:off x="398299" y="5461402"/>
        <a:ext cx="5345631" cy="266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56ED1-0D06-440E-A439-68571D9EF585}">
      <dsp:nvSpPr>
        <dsp:cNvPr id="0" name=""/>
        <dsp:cNvSpPr/>
      </dsp:nvSpPr>
      <dsp:spPr>
        <a:xfrm>
          <a:off x="5323" y="0"/>
          <a:ext cx="10891131" cy="5060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i="0" kern="1200" dirty="0"/>
            <a:t>PROPOSED SYSTEM MODEL</a:t>
          </a:r>
          <a:endParaRPr lang="en-IN" sz="2200" b="1" kern="1200" dirty="0"/>
        </a:p>
      </dsp:txBody>
      <dsp:txXfrm>
        <a:off x="20144" y="14821"/>
        <a:ext cx="10861489" cy="4763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56ED1-0D06-440E-A439-68571D9EF585}">
      <dsp:nvSpPr>
        <dsp:cNvPr id="0" name=""/>
        <dsp:cNvSpPr/>
      </dsp:nvSpPr>
      <dsp:spPr>
        <a:xfrm>
          <a:off x="10533" y="0"/>
          <a:ext cx="10775834" cy="44388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ENTITY RELATION DIAGRAM-PROPOSED APPROACH</a:t>
          </a:r>
          <a:endParaRPr lang="en-IN" sz="1900" b="1" kern="1200" dirty="0"/>
        </a:p>
      </dsp:txBody>
      <dsp:txXfrm>
        <a:off x="23534" y="13001"/>
        <a:ext cx="10749832" cy="4178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78F48-ECC8-43F6-85D1-C34E88664585}">
      <dsp:nvSpPr>
        <dsp:cNvPr id="0" name=""/>
        <dsp:cNvSpPr/>
      </dsp:nvSpPr>
      <dsp:spPr>
        <a:xfrm>
          <a:off x="0" y="0"/>
          <a:ext cx="7315200" cy="383760"/>
        </a:xfrm>
        <a:prstGeom prst="roundRect">
          <a:avLst/>
        </a:prstGeom>
        <a:solidFill>
          <a:schemeClr val="accent1">
            <a:lumMod val="50000"/>
          </a:schemeClr>
        </a:solidFill>
        <a:ln w="10795"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u="sng" kern="1200" dirty="0"/>
            <a:t>Software Requirements:</a:t>
          </a:r>
          <a:endParaRPr lang="en-IN" sz="1600" u="sng" kern="1200" dirty="0"/>
        </a:p>
      </dsp:txBody>
      <dsp:txXfrm>
        <a:off x="18734" y="18734"/>
        <a:ext cx="7277732" cy="346292"/>
      </dsp:txXfrm>
    </dsp:sp>
    <dsp:sp modelId="{0C77DE88-1A50-4B73-82D8-33F732F12733}">
      <dsp:nvSpPr>
        <dsp:cNvPr id="0" name=""/>
        <dsp:cNvSpPr/>
      </dsp:nvSpPr>
      <dsp:spPr>
        <a:xfrm>
          <a:off x="0" y="531215"/>
          <a:ext cx="7315200"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Windows 7 &amp; above.</a:t>
          </a:r>
        </a:p>
      </dsp:txBody>
      <dsp:txXfrm>
        <a:off x="18734" y="549949"/>
        <a:ext cx="7277732" cy="346292"/>
      </dsp:txXfrm>
    </dsp:sp>
    <dsp:sp modelId="{3F322B57-CA8F-4663-AA62-7B96B31116E5}">
      <dsp:nvSpPr>
        <dsp:cNvPr id="0" name=""/>
        <dsp:cNvSpPr/>
      </dsp:nvSpPr>
      <dsp:spPr>
        <a:xfrm>
          <a:off x="0" y="961055"/>
          <a:ext cx="7315200"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VS Code 1.x and above for REACT, JS, NODE express, Bootstrap, HTML, CSS.</a:t>
          </a:r>
        </a:p>
      </dsp:txBody>
      <dsp:txXfrm>
        <a:off x="18734" y="979789"/>
        <a:ext cx="7277732" cy="346292"/>
      </dsp:txXfrm>
    </dsp:sp>
    <dsp:sp modelId="{177A02E2-5DA9-4042-A0EC-044C0C72B30F}">
      <dsp:nvSpPr>
        <dsp:cNvPr id="0" name=""/>
        <dsp:cNvSpPr/>
      </dsp:nvSpPr>
      <dsp:spPr>
        <a:xfrm>
          <a:off x="0" y="1390895"/>
          <a:ext cx="7315200"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Eclipse Oxygen and above stable version (J2SE).</a:t>
          </a:r>
        </a:p>
      </dsp:txBody>
      <dsp:txXfrm>
        <a:off x="18734" y="1409629"/>
        <a:ext cx="7277732" cy="346292"/>
      </dsp:txXfrm>
    </dsp:sp>
    <dsp:sp modelId="{3E5D4ACB-3F68-435D-9F5F-7BAAC806B391}">
      <dsp:nvSpPr>
        <dsp:cNvPr id="0" name=""/>
        <dsp:cNvSpPr/>
      </dsp:nvSpPr>
      <dsp:spPr>
        <a:xfrm>
          <a:off x="0" y="1820735"/>
          <a:ext cx="7315200"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Spring Tool Suite 4.x or any stable version.</a:t>
          </a:r>
        </a:p>
      </dsp:txBody>
      <dsp:txXfrm>
        <a:off x="18734" y="1839469"/>
        <a:ext cx="7277732" cy="346292"/>
      </dsp:txXfrm>
    </dsp:sp>
    <dsp:sp modelId="{7219C03D-2DAF-402A-81A2-8CF5434883DB}">
      <dsp:nvSpPr>
        <dsp:cNvPr id="0" name=""/>
        <dsp:cNvSpPr/>
      </dsp:nvSpPr>
      <dsp:spPr>
        <a:xfrm>
          <a:off x="0" y="2250575"/>
          <a:ext cx="7315200"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Postman </a:t>
          </a:r>
        </a:p>
      </dsp:txBody>
      <dsp:txXfrm>
        <a:off x="18734" y="2269309"/>
        <a:ext cx="7277732" cy="346292"/>
      </dsp:txXfrm>
    </dsp:sp>
    <dsp:sp modelId="{0C323E88-943D-44C5-BD4B-559523A87720}">
      <dsp:nvSpPr>
        <dsp:cNvPr id="0" name=""/>
        <dsp:cNvSpPr/>
      </dsp:nvSpPr>
      <dsp:spPr>
        <a:xfrm>
          <a:off x="0" y="2680415"/>
          <a:ext cx="7315200"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MySQL 8.x or any stable version.</a:t>
          </a:r>
        </a:p>
      </dsp:txBody>
      <dsp:txXfrm>
        <a:off x="18734" y="2699149"/>
        <a:ext cx="7277732" cy="346292"/>
      </dsp:txXfrm>
    </dsp:sp>
    <dsp:sp modelId="{5A5F4F3C-6E12-46F7-A7D6-7059839D6283}">
      <dsp:nvSpPr>
        <dsp:cNvPr id="0" name=""/>
        <dsp:cNvSpPr/>
      </dsp:nvSpPr>
      <dsp:spPr>
        <a:xfrm>
          <a:off x="0" y="3110255"/>
          <a:ext cx="7315200"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a:t>Git Hub</a:t>
          </a:r>
        </a:p>
      </dsp:txBody>
      <dsp:txXfrm>
        <a:off x="18734" y="3128989"/>
        <a:ext cx="7277732" cy="346292"/>
      </dsp:txXfrm>
    </dsp:sp>
    <dsp:sp modelId="{20B8031C-33DE-4684-9E3B-AA0F392FA21D}">
      <dsp:nvSpPr>
        <dsp:cNvPr id="0" name=""/>
        <dsp:cNvSpPr/>
      </dsp:nvSpPr>
      <dsp:spPr>
        <a:xfrm>
          <a:off x="0" y="3619995"/>
          <a:ext cx="7315200" cy="383760"/>
        </a:xfrm>
        <a:prstGeom prst="roundRect">
          <a:avLst/>
        </a:prstGeom>
        <a:solidFill>
          <a:schemeClr val="accent1">
            <a:lumMod val="50000"/>
          </a:schemeClr>
        </a:solidFill>
        <a:ln w="10795" cap="flat" cmpd="sng" algn="ctr">
          <a:solidFill>
            <a:schemeClr val="lt1">
              <a:hueOff val="0"/>
              <a:satOff val="0"/>
              <a:lumOff val="0"/>
              <a:alphaOff val="0"/>
            </a:schemeClr>
          </a:solidFill>
          <a:prstDash val="solid"/>
        </a:ln>
        <a:effectLst>
          <a:outerShdw blurRad="50800" dist="38100" algn="l" rotWithShape="0">
            <a:prstClr val="black">
              <a:alpha val="4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kern="1200" dirty="0"/>
            <a:t>Hardware Components:</a:t>
          </a:r>
          <a:endParaRPr lang="en-IN" sz="1600" kern="1200" dirty="0"/>
        </a:p>
      </dsp:txBody>
      <dsp:txXfrm>
        <a:off x="18734" y="3638729"/>
        <a:ext cx="7277732" cy="346292"/>
      </dsp:txXfrm>
    </dsp:sp>
    <dsp:sp modelId="{3EB3EB81-EDCB-467E-870E-EE575C76232B}">
      <dsp:nvSpPr>
        <dsp:cNvPr id="0" name=""/>
        <dsp:cNvSpPr/>
      </dsp:nvSpPr>
      <dsp:spPr>
        <a:xfrm>
          <a:off x="0" y="4032079"/>
          <a:ext cx="7315200"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t>Processor – i3 and above.</a:t>
          </a:r>
        </a:p>
      </dsp:txBody>
      <dsp:txXfrm>
        <a:off x="18734" y="4050813"/>
        <a:ext cx="7277732" cy="346292"/>
      </dsp:txXfrm>
    </dsp:sp>
    <dsp:sp modelId="{932CDA31-C7DF-4591-AF64-929F0D428943}">
      <dsp:nvSpPr>
        <dsp:cNvPr id="0" name=""/>
        <dsp:cNvSpPr/>
      </dsp:nvSpPr>
      <dsp:spPr>
        <a:xfrm>
          <a:off x="0" y="4453042"/>
          <a:ext cx="7315200"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t>Hard Disk –  up to 3GB.</a:t>
          </a:r>
        </a:p>
      </dsp:txBody>
      <dsp:txXfrm>
        <a:off x="18734" y="4471776"/>
        <a:ext cx="7277732" cy="346292"/>
      </dsp:txXfrm>
    </dsp:sp>
    <dsp:sp modelId="{50CB4F42-7CC9-49B1-BE82-98E8CB398321}">
      <dsp:nvSpPr>
        <dsp:cNvPr id="0" name=""/>
        <dsp:cNvSpPr/>
      </dsp:nvSpPr>
      <dsp:spPr>
        <a:xfrm>
          <a:off x="0" y="4860912"/>
          <a:ext cx="7315200" cy="3837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kern="1200" dirty="0"/>
            <a:t>Memory –  up to 1GB RAM</a:t>
          </a:r>
        </a:p>
      </dsp:txBody>
      <dsp:txXfrm>
        <a:off x="18734" y="4879646"/>
        <a:ext cx="7277732" cy="3462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E9B22-93E6-4EF7-9F78-EF8EA84FF833}">
      <dsp:nvSpPr>
        <dsp:cNvPr id="0" name=""/>
        <dsp:cNvSpPr/>
      </dsp:nvSpPr>
      <dsp:spPr>
        <a:xfrm>
          <a:off x="0" y="0"/>
          <a:ext cx="1428750" cy="51206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n-US" sz="1300" kern="1200"/>
            <a:t>REACTJS </a:t>
          </a:r>
          <a:endParaRPr lang="en-IN" sz="1300" kern="1200"/>
        </a:p>
        <a:p>
          <a:pPr marL="57150" lvl="1" indent="-57150" algn="l" defTabSz="444500">
            <a:lnSpc>
              <a:spcPct val="90000"/>
            </a:lnSpc>
            <a:spcBef>
              <a:spcPct val="0"/>
            </a:spcBef>
            <a:spcAft>
              <a:spcPct val="15000"/>
            </a:spcAft>
            <a:buChar char="•"/>
          </a:pPr>
          <a:r>
            <a:rPr lang="en-US" sz="1000" kern="1200"/>
            <a:t>JAVASCRIPT</a:t>
          </a:r>
          <a:endParaRPr lang="en-IN" sz="1000" kern="1200"/>
        </a:p>
        <a:p>
          <a:pPr marL="57150" lvl="1" indent="-57150" algn="l" defTabSz="444500">
            <a:lnSpc>
              <a:spcPct val="90000"/>
            </a:lnSpc>
            <a:spcBef>
              <a:spcPct val="0"/>
            </a:spcBef>
            <a:spcAft>
              <a:spcPct val="15000"/>
            </a:spcAft>
            <a:buChar char="•"/>
          </a:pPr>
          <a:r>
            <a:rPr lang="en-US" sz="1000" kern="1200"/>
            <a:t>HTML</a:t>
          </a:r>
          <a:endParaRPr lang="en-IN" sz="1000" kern="1200"/>
        </a:p>
        <a:p>
          <a:pPr marL="57150" lvl="1" indent="-57150" algn="l" defTabSz="444500">
            <a:lnSpc>
              <a:spcPct val="90000"/>
            </a:lnSpc>
            <a:spcBef>
              <a:spcPct val="0"/>
            </a:spcBef>
            <a:spcAft>
              <a:spcPct val="15000"/>
            </a:spcAft>
            <a:buChar char="•"/>
          </a:pPr>
          <a:r>
            <a:rPr lang="en-US" sz="1000" kern="1200" dirty="0"/>
            <a:t>CSS</a:t>
          </a:r>
          <a:endParaRPr lang="en-IN" sz="1000" kern="1200" dirty="0"/>
        </a:p>
      </dsp:txBody>
      <dsp:txXfrm>
        <a:off x="0" y="2048256"/>
        <a:ext cx="1428750" cy="2048256"/>
      </dsp:txXfrm>
    </dsp:sp>
    <dsp:sp modelId="{8445C813-B8E5-4B51-B233-DFECA753CF33}">
      <dsp:nvSpPr>
        <dsp:cNvPr id="0" name=""/>
        <dsp:cNvSpPr/>
      </dsp:nvSpPr>
      <dsp:spPr>
        <a:xfrm>
          <a:off x="104581" y="565196"/>
          <a:ext cx="1219587" cy="118925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7000" r="-37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320BE5-D752-46FF-B39F-27B259EE31B9}">
      <dsp:nvSpPr>
        <dsp:cNvPr id="0" name=""/>
        <dsp:cNvSpPr/>
      </dsp:nvSpPr>
      <dsp:spPr>
        <a:xfrm>
          <a:off x="1471612" y="0"/>
          <a:ext cx="1428750" cy="51206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t" anchorCtr="1">
          <a:noAutofit/>
        </a:bodyPr>
        <a:lstStyle/>
        <a:p>
          <a:pPr marL="0" lvl="0" indent="0" algn="l" defTabSz="577850">
            <a:lnSpc>
              <a:spcPct val="90000"/>
            </a:lnSpc>
            <a:spcBef>
              <a:spcPct val="0"/>
            </a:spcBef>
            <a:spcAft>
              <a:spcPct val="35000"/>
            </a:spcAft>
            <a:buNone/>
          </a:pPr>
          <a:r>
            <a:rPr lang="en-US" sz="1300" kern="1200"/>
            <a:t>WEB JAVA with Spring REST API</a:t>
          </a:r>
          <a:endParaRPr lang="en-IN" sz="1300" kern="1200"/>
        </a:p>
        <a:p>
          <a:pPr marL="57150" lvl="1" indent="-57150" algn="l" defTabSz="444500">
            <a:lnSpc>
              <a:spcPct val="90000"/>
            </a:lnSpc>
            <a:spcBef>
              <a:spcPct val="0"/>
            </a:spcBef>
            <a:spcAft>
              <a:spcPct val="15000"/>
            </a:spcAft>
            <a:buChar char="•"/>
          </a:pPr>
          <a:r>
            <a:rPr lang="en-US" sz="1000" kern="1200"/>
            <a:t>JAVA Persistence API (JPA)</a:t>
          </a:r>
          <a:endParaRPr lang="en-IN" sz="1000" kern="1200"/>
        </a:p>
        <a:p>
          <a:pPr marL="57150" lvl="1" indent="-57150" algn="l" defTabSz="444500">
            <a:lnSpc>
              <a:spcPct val="90000"/>
            </a:lnSpc>
            <a:spcBef>
              <a:spcPct val="0"/>
            </a:spcBef>
            <a:spcAft>
              <a:spcPct val="15000"/>
            </a:spcAft>
            <a:buChar char="•"/>
          </a:pPr>
          <a:r>
            <a:rPr lang="en-US" sz="1000" kern="1200"/>
            <a:t>Aspect Oriented Programming(AOP)</a:t>
          </a:r>
          <a:endParaRPr lang="en-IN" sz="1000" kern="1200"/>
        </a:p>
        <a:p>
          <a:pPr marL="57150" lvl="1" indent="-57150" algn="l" defTabSz="444500">
            <a:lnSpc>
              <a:spcPct val="90000"/>
            </a:lnSpc>
            <a:spcBef>
              <a:spcPct val="0"/>
            </a:spcBef>
            <a:spcAft>
              <a:spcPct val="15000"/>
            </a:spcAft>
            <a:buChar char="•"/>
          </a:pPr>
          <a:r>
            <a:rPr lang="en-US" sz="1000" kern="1200" dirty="0"/>
            <a:t>JWT Token</a:t>
          </a:r>
          <a:endParaRPr lang="en-IN" sz="1000" kern="1200" dirty="0"/>
        </a:p>
        <a:p>
          <a:pPr marL="57150" lvl="1" indent="-57150" algn="l" defTabSz="444500">
            <a:lnSpc>
              <a:spcPct val="90000"/>
            </a:lnSpc>
            <a:spcBef>
              <a:spcPct val="0"/>
            </a:spcBef>
            <a:spcAft>
              <a:spcPct val="15000"/>
            </a:spcAft>
            <a:buChar char="•"/>
          </a:pPr>
          <a:r>
            <a:rPr lang="en-US" sz="1000" kern="1200" dirty="0"/>
            <a:t>Spring Eureka(Microservices)</a:t>
          </a:r>
          <a:endParaRPr lang="en-IN" sz="1000" kern="1200" dirty="0"/>
        </a:p>
        <a:p>
          <a:pPr marL="57150" lvl="1" indent="-57150" algn="l" defTabSz="444500">
            <a:lnSpc>
              <a:spcPct val="90000"/>
            </a:lnSpc>
            <a:spcBef>
              <a:spcPct val="0"/>
            </a:spcBef>
            <a:spcAft>
              <a:spcPct val="15000"/>
            </a:spcAft>
            <a:buChar char="•"/>
          </a:pPr>
          <a:r>
            <a:rPr lang="en-US" sz="1000" kern="1200" dirty="0"/>
            <a:t>JAVA JDK1.8</a:t>
          </a:r>
          <a:endParaRPr lang="en-IN" sz="1000" kern="1200" dirty="0"/>
        </a:p>
      </dsp:txBody>
      <dsp:txXfrm>
        <a:off x="1471612" y="2048256"/>
        <a:ext cx="1428750" cy="2048256"/>
      </dsp:txXfrm>
    </dsp:sp>
    <dsp:sp modelId="{FFA1FD1D-BDBD-4F83-BDE1-2DA4FEF58599}">
      <dsp:nvSpPr>
        <dsp:cNvPr id="0" name=""/>
        <dsp:cNvSpPr/>
      </dsp:nvSpPr>
      <dsp:spPr>
        <a:xfrm>
          <a:off x="1628974" y="485301"/>
          <a:ext cx="1195520" cy="125403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1000" r="-11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AD859C-CEF3-4CC8-A91B-AFC37E4A39E0}">
      <dsp:nvSpPr>
        <dsp:cNvPr id="0" name=""/>
        <dsp:cNvSpPr/>
      </dsp:nvSpPr>
      <dsp:spPr>
        <a:xfrm>
          <a:off x="4407965" y="0"/>
          <a:ext cx="1428750" cy="51206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MYSQL </a:t>
          </a:r>
          <a:endParaRPr lang="en-IN" sz="1300" kern="1200"/>
        </a:p>
      </dsp:txBody>
      <dsp:txXfrm>
        <a:off x="4407965" y="2048256"/>
        <a:ext cx="1428750" cy="2048256"/>
      </dsp:txXfrm>
    </dsp:sp>
    <dsp:sp modelId="{439F9FC3-BF5D-4C0D-9851-E0D8E2CAA217}">
      <dsp:nvSpPr>
        <dsp:cNvPr id="0" name=""/>
        <dsp:cNvSpPr/>
      </dsp:nvSpPr>
      <dsp:spPr>
        <a:xfrm>
          <a:off x="4450817" y="582956"/>
          <a:ext cx="1343025" cy="134904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3000" r="-1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A331DB-8009-48DB-BE77-E6D69508DDA7}">
      <dsp:nvSpPr>
        <dsp:cNvPr id="0" name=""/>
        <dsp:cNvSpPr/>
      </dsp:nvSpPr>
      <dsp:spPr>
        <a:xfrm>
          <a:off x="2934266" y="0"/>
          <a:ext cx="1428750" cy="51206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JUnit5</a:t>
          </a:r>
          <a:endParaRPr lang="en-IN" sz="1300" kern="1200"/>
        </a:p>
      </dsp:txBody>
      <dsp:txXfrm>
        <a:off x="2934266" y="2048256"/>
        <a:ext cx="1428750" cy="2048256"/>
      </dsp:txXfrm>
    </dsp:sp>
    <dsp:sp modelId="{F4391CC6-C231-4423-80FA-EB1028ACE710}">
      <dsp:nvSpPr>
        <dsp:cNvPr id="0" name=""/>
        <dsp:cNvSpPr/>
      </dsp:nvSpPr>
      <dsp:spPr>
        <a:xfrm>
          <a:off x="2975121" y="485292"/>
          <a:ext cx="1343025" cy="1384566"/>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6000" r="-36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3CFB77-A5E2-47DA-9AF9-2F8C7AFBF633}">
      <dsp:nvSpPr>
        <dsp:cNvPr id="0" name=""/>
        <dsp:cNvSpPr/>
      </dsp:nvSpPr>
      <dsp:spPr>
        <a:xfrm>
          <a:off x="5886449" y="0"/>
          <a:ext cx="1428750" cy="51206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a:t>Git Hub</a:t>
          </a:r>
          <a:endParaRPr lang="en-IN" sz="1300" kern="1200"/>
        </a:p>
      </dsp:txBody>
      <dsp:txXfrm>
        <a:off x="5886449" y="2048256"/>
        <a:ext cx="1428750" cy="2048256"/>
      </dsp:txXfrm>
    </dsp:sp>
    <dsp:sp modelId="{9E4FCF24-4E91-48D4-B82B-5AACDE294BD5}">
      <dsp:nvSpPr>
        <dsp:cNvPr id="0" name=""/>
        <dsp:cNvSpPr/>
      </dsp:nvSpPr>
      <dsp:spPr>
        <a:xfrm>
          <a:off x="5929312" y="485301"/>
          <a:ext cx="1343025" cy="1349047"/>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63000" r="-6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2D7CF-9DEC-40E4-92DE-144D4BBCC75E}">
      <dsp:nvSpPr>
        <dsp:cNvPr id="0" name=""/>
        <dsp:cNvSpPr/>
      </dsp:nvSpPr>
      <dsp:spPr>
        <a:xfrm>
          <a:off x="284060" y="3979392"/>
          <a:ext cx="6729984" cy="768096"/>
        </a:xfrm>
        <a:prstGeom prst="leftRightArrow">
          <a:avLst/>
        </a:prstGeom>
        <a:solidFill>
          <a:schemeClr val="accent1">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EDD5A-FD4F-4EC1-9789-E28E749453BF}">
      <dsp:nvSpPr>
        <dsp:cNvPr id="0" name=""/>
        <dsp:cNvSpPr/>
      </dsp:nvSpPr>
      <dsp:spPr>
        <a:xfrm rot="10800000">
          <a:off x="1522838" y="191367"/>
          <a:ext cx="4864608" cy="78016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033"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a:t>DIGITAL MARKETING OF LOCAL BUSINESSES</a:t>
          </a:r>
          <a:endParaRPr lang="en-IN" sz="2100" kern="1200"/>
        </a:p>
      </dsp:txBody>
      <dsp:txXfrm rot="10800000">
        <a:off x="1717880" y="191367"/>
        <a:ext cx="4669566" cy="780168"/>
      </dsp:txXfrm>
    </dsp:sp>
    <dsp:sp modelId="{337905F9-E27C-481B-B27A-E5EC2802A1DA}">
      <dsp:nvSpPr>
        <dsp:cNvPr id="0" name=""/>
        <dsp:cNvSpPr/>
      </dsp:nvSpPr>
      <dsp:spPr>
        <a:xfrm>
          <a:off x="927753" y="206"/>
          <a:ext cx="1190171" cy="116249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F6ACA1-8727-4AAD-A0E2-DE2B9875FFD9}">
      <dsp:nvSpPr>
        <dsp:cNvPr id="0" name=""/>
        <dsp:cNvSpPr/>
      </dsp:nvSpPr>
      <dsp:spPr>
        <a:xfrm rot="10800000">
          <a:off x="1589131" y="1611982"/>
          <a:ext cx="4864608" cy="78016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033"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DAILY ROUTINE PROFESSIONALS</a:t>
          </a:r>
          <a:endParaRPr lang="en-IN" sz="2100" kern="1200" dirty="0"/>
        </a:p>
      </dsp:txBody>
      <dsp:txXfrm rot="10800000">
        <a:off x="1784173" y="1611982"/>
        <a:ext cx="4669566" cy="780168"/>
      </dsp:txXfrm>
    </dsp:sp>
    <dsp:sp modelId="{E277F220-0FC1-4BDA-AD77-40521D064B35}">
      <dsp:nvSpPr>
        <dsp:cNvPr id="0" name=""/>
        <dsp:cNvSpPr/>
      </dsp:nvSpPr>
      <dsp:spPr>
        <a:xfrm>
          <a:off x="861460" y="1395583"/>
          <a:ext cx="1455342" cy="121296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7BCA38-7A44-4211-8856-4F487AD04D21}">
      <dsp:nvSpPr>
        <dsp:cNvPr id="0" name=""/>
        <dsp:cNvSpPr/>
      </dsp:nvSpPr>
      <dsp:spPr>
        <a:xfrm rot="10800000">
          <a:off x="1512938" y="2931106"/>
          <a:ext cx="4864608" cy="78016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033"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HOME SERVICES</a:t>
          </a:r>
          <a:endParaRPr lang="en-IN" sz="2100" kern="1200" dirty="0"/>
        </a:p>
      </dsp:txBody>
      <dsp:txXfrm rot="10800000">
        <a:off x="1707980" y="2931106"/>
        <a:ext cx="4669566" cy="780168"/>
      </dsp:txXfrm>
    </dsp:sp>
    <dsp:sp modelId="{C1F67624-7083-4A2F-AA59-7CC7CCE8E9FB}">
      <dsp:nvSpPr>
        <dsp:cNvPr id="0" name=""/>
        <dsp:cNvSpPr/>
      </dsp:nvSpPr>
      <dsp:spPr>
        <a:xfrm>
          <a:off x="937653" y="2841437"/>
          <a:ext cx="1150569" cy="95950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1FB6C-0F50-4206-AE7C-B91E36DDA4DF}">
      <dsp:nvSpPr>
        <dsp:cNvPr id="0" name=""/>
        <dsp:cNvSpPr/>
      </dsp:nvSpPr>
      <dsp:spPr>
        <a:xfrm rot="10800000">
          <a:off x="1521746" y="4187047"/>
          <a:ext cx="4864608" cy="78016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033"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a:t>MAINTENANCE AND REPAIRS</a:t>
          </a:r>
          <a:endParaRPr lang="en-IN" sz="2100" kern="1200"/>
        </a:p>
      </dsp:txBody>
      <dsp:txXfrm rot="10800000">
        <a:off x="1716788" y="4187047"/>
        <a:ext cx="4669566" cy="780168"/>
      </dsp:txXfrm>
    </dsp:sp>
    <dsp:sp modelId="{D456D8FB-3959-4F58-98EC-C470AA920691}">
      <dsp:nvSpPr>
        <dsp:cNvPr id="0" name=""/>
        <dsp:cNvSpPr/>
      </dsp:nvSpPr>
      <dsp:spPr>
        <a:xfrm>
          <a:off x="928845" y="4033829"/>
          <a:ext cx="1185802" cy="1086603"/>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3000" b="-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5CACBC-DB45-4FCD-AE20-7E76B4561743}" type="datetimeFigureOut">
              <a:rPr lang="en-IN" smtClean="0"/>
              <a:t>23-09-2022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1B3B2A-D725-443C-8066-69D83645FCFE}" type="slidenum">
              <a:rPr lang="en-IN" smtClean="0"/>
              <a:t>‹#›</a:t>
            </a:fld>
            <a:endParaRPr lang="en-IN"/>
          </a:p>
        </p:txBody>
      </p:sp>
    </p:spTree>
    <p:extLst>
      <p:ext uri="{BB962C8B-B14F-4D97-AF65-F5344CB8AC3E}">
        <p14:creationId xmlns:p14="http://schemas.microsoft.com/office/powerpoint/2010/main" val="2165823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D13365-C554-439B-82EB-82383230006A}" type="datetime1">
              <a:rPr lang="en-US" smtClean="0"/>
              <a:t>9/23/2022</a:t>
            </a:fld>
            <a:endParaRPr lang="en-US" dirty="0"/>
          </a:p>
        </p:txBody>
      </p:sp>
      <p:sp>
        <p:nvSpPr>
          <p:cNvPr id="5" name="Footer Placeholder 4"/>
          <p:cNvSpPr>
            <a:spLocks noGrp="1"/>
          </p:cNvSpPr>
          <p:nvPr>
            <p:ph type="ftr" sz="quarter" idx="11"/>
          </p:nvPr>
        </p:nvSpPr>
        <p:spPr/>
        <p:txBody>
          <a:bodyPr/>
          <a:lstStyle/>
          <a:p>
            <a:r>
              <a:rPr lang="en-US"/>
              <a:t>CDAC-Infoway Technologies Pvt. Ltd.</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1B3D68-B209-4AEF-9CFC-A2BADE89BB83}" type="datetime1">
              <a:rPr lang="en-US" smtClean="0"/>
              <a:t>9/23/2022</a:t>
            </a:fld>
            <a:endParaRPr lang="en-US" dirty="0"/>
          </a:p>
        </p:txBody>
      </p:sp>
      <p:sp>
        <p:nvSpPr>
          <p:cNvPr id="8" name="Footer Placeholder 7"/>
          <p:cNvSpPr>
            <a:spLocks noGrp="1"/>
          </p:cNvSpPr>
          <p:nvPr>
            <p:ph type="ftr" sz="quarter" idx="11"/>
          </p:nvPr>
        </p:nvSpPr>
        <p:spPr/>
        <p:txBody>
          <a:bodyPr/>
          <a:lstStyle/>
          <a:p>
            <a:r>
              <a:rPr lang="en-US"/>
              <a:t>CDAC-Infoway Technologies Pvt. Ltd.</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FC7BD0-672D-4614-B939-F778133B0E1D}" type="datetime1">
              <a:rPr lang="en-US" smtClean="0"/>
              <a:t>9/23/2022</a:t>
            </a:fld>
            <a:endParaRPr lang="en-US" dirty="0"/>
          </a:p>
        </p:txBody>
      </p:sp>
      <p:sp>
        <p:nvSpPr>
          <p:cNvPr id="8" name="Footer Placeholder 7"/>
          <p:cNvSpPr>
            <a:spLocks noGrp="1"/>
          </p:cNvSpPr>
          <p:nvPr>
            <p:ph type="ftr" sz="quarter" idx="11"/>
          </p:nvPr>
        </p:nvSpPr>
        <p:spPr/>
        <p:txBody>
          <a:bodyPr/>
          <a:lstStyle/>
          <a:p>
            <a:r>
              <a:rPr lang="en-US"/>
              <a:t>CDAC-Infoway Technologies Pvt. Ltd.</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7870B2-D57E-472B-B64C-8622F5FCD3B9}" type="datetime1">
              <a:rPr lang="en-US" smtClean="0"/>
              <a:t>9/23/2022</a:t>
            </a:fld>
            <a:endParaRPr lang="en-US" dirty="0"/>
          </a:p>
        </p:txBody>
      </p:sp>
      <p:sp>
        <p:nvSpPr>
          <p:cNvPr id="5" name="Footer Placeholder 4"/>
          <p:cNvSpPr>
            <a:spLocks noGrp="1"/>
          </p:cNvSpPr>
          <p:nvPr>
            <p:ph type="ftr" sz="quarter" idx="11"/>
          </p:nvPr>
        </p:nvSpPr>
        <p:spPr/>
        <p:txBody>
          <a:bodyPr/>
          <a:lstStyle/>
          <a:p>
            <a:r>
              <a:rPr lang="en-US"/>
              <a:t>CDAC-Infoway Technologies Pvt. Ltd.</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3B209A-77A1-4258-BB66-72A03DC3437B}" type="datetime1">
              <a:rPr lang="en-US" smtClean="0"/>
              <a:t>9/23/2022</a:t>
            </a:fld>
            <a:endParaRPr lang="en-US" dirty="0"/>
          </a:p>
        </p:txBody>
      </p:sp>
      <p:sp>
        <p:nvSpPr>
          <p:cNvPr id="5" name="Footer Placeholder 4"/>
          <p:cNvSpPr>
            <a:spLocks noGrp="1"/>
          </p:cNvSpPr>
          <p:nvPr>
            <p:ph type="ftr" sz="quarter" idx="11"/>
          </p:nvPr>
        </p:nvSpPr>
        <p:spPr/>
        <p:txBody>
          <a:bodyPr/>
          <a:lstStyle/>
          <a:p>
            <a:r>
              <a:rPr lang="en-US"/>
              <a:t>CDAC-Infoway Technologies Pvt. Ltd.</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D1D35AD-9E8F-4CB6-BBC0-22291037372D}" type="datetime1">
              <a:rPr lang="en-US" smtClean="0"/>
              <a:t>9/23/2022</a:t>
            </a:fld>
            <a:endParaRPr lang="en-US" dirty="0"/>
          </a:p>
        </p:txBody>
      </p:sp>
      <p:sp>
        <p:nvSpPr>
          <p:cNvPr id="9" name="Footer Placeholder 8"/>
          <p:cNvSpPr>
            <a:spLocks noGrp="1"/>
          </p:cNvSpPr>
          <p:nvPr>
            <p:ph type="ftr" sz="quarter" idx="11"/>
          </p:nvPr>
        </p:nvSpPr>
        <p:spPr/>
        <p:txBody>
          <a:bodyPr/>
          <a:lstStyle/>
          <a:p>
            <a:r>
              <a:rPr lang="en-US"/>
              <a:t>CDAC-Infoway Technologies Pvt. Ltd.</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BA73C97-BB53-47E8-BEF5-E1A930A4E859}" type="datetime1">
              <a:rPr lang="en-US" smtClean="0"/>
              <a:t>9/23/2022</a:t>
            </a:fld>
            <a:endParaRPr lang="en-US" dirty="0"/>
          </a:p>
        </p:txBody>
      </p:sp>
      <p:sp>
        <p:nvSpPr>
          <p:cNvPr id="11" name="Footer Placeholder 10"/>
          <p:cNvSpPr>
            <a:spLocks noGrp="1"/>
          </p:cNvSpPr>
          <p:nvPr>
            <p:ph type="ftr" sz="quarter" idx="11"/>
          </p:nvPr>
        </p:nvSpPr>
        <p:spPr/>
        <p:txBody>
          <a:bodyPr/>
          <a:lstStyle/>
          <a:p>
            <a:r>
              <a:rPr lang="en-US"/>
              <a:t>CDAC-Infoway Technologies Pvt. Ltd.</a:t>
            </a:r>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35D08C04-02D8-4EB3-9F6B-861ED56D527B}" type="datetime1">
              <a:rPr lang="en-US" smtClean="0"/>
              <a:t>9/23/2022</a:t>
            </a:fld>
            <a:endParaRPr lang="en-US" dirty="0"/>
          </a:p>
        </p:txBody>
      </p:sp>
      <p:sp>
        <p:nvSpPr>
          <p:cNvPr id="7" name="Footer Placeholder 6"/>
          <p:cNvSpPr>
            <a:spLocks noGrp="1"/>
          </p:cNvSpPr>
          <p:nvPr>
            <p:ph type="ftr" sz="quarter" idx="11"/>
          </p:nvPr>
        </p:nvSpPr>
        <p:spPr/>
        <p:txBody>
          <a:bodyPr/>
          <a:lstStyle/>
          <a:p>
            <a:r>
              <a:rPr lang="en-US"/>
              <a:t>CDAC-Infoway Technologies Pvt. Ltd.</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D944538-B02B-441E-BC8E-396B9A6CFBC7}" type="datetime1">
              <a:rPr lang="en-US" smtClean="0"/>
              <a:t>9/23/2022</a:t>
            </a:fld>
            <a:endParaRPr lang="en-US" dirty="0"/>
          </a:p>
        </p:txBody>
      </p:sp>
      <p:sp>
        <p:nvSpPr>
          <p:cNvPr id="6" name="Footer Placeholder 5"/>
          <p:cNvSpPr>
            <a:spLocks noGrp="1"/>
          </p:cNvSpPr>
          <p:nvPr>
            <p:ph type="ftr" sz="quarter" idx="11"/>
          </p:nvPr>
        </p:nvSpPr>
        <p:spPr/>
        <p:txBody>
          <a:bodyPr/>
          <a:lstStyle/>
          <a:p>
            <a:r>
              <a:rPr lang="en-US"/>
              <a:t>CDAC-Infoway Technologies Pvt. Ltd.</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0F5C7BF-4B45-47DC-9DE1-17423B810E3A}" type="datetime1">
              <a:rPr lang="en-US" smtClean="0"/>
              <a:t>9/23/2022</a:t>
            </a:fld>
            <a:endParaRPr lang="en-US" dirty="0"/>
          </a:p>
        </p:txBody>
      </p:sp>
      <p:sp>
        <p:nvSpPr>
          <p:cNvPr id="9" name="Footer Placeholder 8"/>
          <p:cNvSpPr>
            <a:spLocks noGrp="1"/>
          </p:cNvSpPr>
          <p:nvPr>
            <p:ph type="ftr" sz="quarter" idx="11"/>
          </p:nvPr>
        </p:nvSpPr>
        <p:spPr/>
        <p:txBody>
          <a:bodyPr/>
          <a:lstStyle/>
          <a:p>
            <a:r>
              <a:rPr lang="en-US"/>
              <a:t>CDAC-Infoway Technologies Pvt. Ltd.</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7BF5F057-1CC9-452C-AE01-72677586CE81}" type="datetime1">
              <a:rPr lang="en-US" smtClean="0"/>
              <a:t>9/23/2022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r>
              <a:rPr lang="en-US"/>
              <a:t>CDAC-Infoway Technologies Pvt. Ltd.</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9C2D3A16-025B-4042-A2B2-5BDEC535A680}" type="datetime1">
              <a:rPr lang="en-US" smtClean="0"/>
              <a:t>9/23/2022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CDAC-Infoway Technologies Pvt. Ltd.</a:t>
            </a:r>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8.xml"/><Relationship Id="rId7" Type="http://schemas.openxmlformats.org/officeDocument/2006/relationships/image" Target="../media/image22.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diagramData" Target="../diagrams/data13.xml"/><Relationship Id="rId3" Type="http://schemas.openxmlformats.org/officeDocument/2006/relationships/diagramLayout" Target="../diagrams/layout11.xml"/><Relationship Id="rId7" Type="http://schemas.openxmlformats.org/officeDocument/2006/relationships/image" Target="../media/image1.png"/><Relationship Id="rId12" Type="http://schemas.microsoft.com/office/2007/relationships/diagramDrawing" Target="../diagrams/drawing12.xml"/><Relationship Id="rId17" Type="http://schemas.microsoft.com/office/2007/relationships/diagramDrawing" Target="../diagrams/drawing13.xml"/><Relationship Id="rId2" Type="http://schemas.openxmlformats.org/officeDocument/2006/relationships/diagramData" Target="../diagrams/data11.xml"/><Relationship Id="rId16" Type="http://schemas.openxmlformats.org/officeDocument/2006/relationships/diagramColors" Target="../diagrams/colors13.xml"/><Relationship Id="rId1" Type="http://schemas.openxmlformats.org/officeDocument/2006/relationships/slideLayout" Target="../slideLayouts/slideLayout1.xml"/><Relationship Id="rId6" Type="http://schemas.microsoft.com/office/2007/relationships/diagramDrawing" Target="../diagrams/drawing11.xml"/><Relationship Id="rId11" Type="http://schemas.openxmlformats.org/officeDocument/2006/relationships/diagramColors" Target="../diagrams/colors12.xml"/><Relationship Id="rId5" Type="http://schemas.openxmlformats.org/officeDocument/2006/relationships/diagramColors" Target="../diagrams/colors11.xml"/><Relationship Id="rId15" Type="http://schemas.openxmlformats.org/officeDocument/2006/relationships/diagramQuickStyle" Target="../diagrams/quickStyle13.xml"/><Relationship Id="rId10" Type="http://schemas.openxmlformats.org/officeDocument/2006/relationships/diagramQuickStyle" Target="../diagrams/quickStyle12.xml"/><Relationship Id="rId4" Type="http://schemas.openxmlformats.org/officeDocument/2006/relationships/diagramQuickStyle" Target="../diagrams/quickStyle11.xml"/><Relationship Id="rId9" Type="http://schemas.openxmlformats.org/officeDocument/2006/relationships/diagramLayout" Target="../diagrams/layout12.xml"/><Relationship Id="rId14" Type="http://schemas.openxmlformats.org/officeDocument/2006/relationships/diagramLayout" Target="../diagrams/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2.pn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D2608-0820-3365-FB3E-242753936BF1}"/>
              </a:ext>
            </a:extLst>
          </p:cNvPr>
          <p:cNvSpPr>
            <a:spLocks noGrp="1"/>
          </p:cNvSpPr>
          <p:nvPr>
            <p:ph type="ctrTitle"/>
          </p:nvPr>
        </p:nvSpPr>
        <p:spPr>
          <a:xfrm>
            <a:off x="1069848" y="1298448"/>
            <a:ext cx="7315200" cy="1524963"/>
          </a:xfrm>
        </p:spPr>
        <p:txBody>
          <a:bodyPr/>
          <a:lstStyle/>
          <a:p>
            <a:r>
              <a:rPr lang="en-US" dirty="0"/>
              <a:t>WISH-IT SOLUTIONS</a:t>
            </a:r>
            <a:endParaRPr lang="en-IN" dirty="0"/>
          </a:p>
        </p:txBody>
      </p:sp>
      <p:sp>
        <p:nvSpPr>
          <p:cNvPr id="3" name="Subtitle 2">
            <a:extLst>
              <a:ext uri="{FF2B5EF4-FFF2-40B4-BE49-F238E27FC236}">
                <a16:creationId xmlns:a16="http://schemas.microsoft.com/office/drawing/2014/main" id="{04CF8A12-D2EC-A6BE-978A-6386D40B5F0C}"/>
              </a:ext>
            </a:extLst>
          </p:cNvPr>
          <p:cNvSpPr>
            <a:spLocks noGrp="1"/>
          </p:cNvSpPr>
          <p:nvPr>
            <p:ph type="subTitle" idx="1"/>
          </p:nvPr>
        </p:nvSpPr>
        <p:spPr>
          <a:xfrm>
            <a:off x="1100015" y="3577390"/>
            <a:ext cx="7315200" cy="1982162"/>
          </a:xfrm>
        </p:spPr>
        <p:txBody>
          <a:bodyPr/>
          <a:lstStyle/>
          <a:p>
            <a:r>
              <a:rPr lang="en-US" dirty="0"/>
              <a:t>Group Members- Prashant Darade [220343120029]</a:t>
            </a:r>
          </a:p>
          <a:p>
            <a:r>
              <a:rPr lang="en-US" dirty="0"/>
              <a:t>		    Kunal Kshirsagar [220343120050]</a:t>
            </a:r>
          </a:p>
          <a:p>
            <a:r>
              <a:rPr lang="en-US" dirty="0"/>
              <a:t>		    Vikas Patil	       [220343120076]</a:t>
            </a:r>
          </a:p>
          <a:p>
            <a:r>
              <a:rPr lang="en-US" dirty="0"/>
              <a:t>		    Pranit Ghorpade  [220343120081]</a:t>
            </a:r>
            <a:endParaRPr lang="en-IN" dirty="0"/>
          </a:p>
        </p:txBody>
      </p:sp>
      <p:pic>
        <p:nvPicPr>
          <p:cNvPr id="5" name="Picture 4">
            <a:extLst>
              <a:ext uri="{FF2B5EF4-FFF2-40B4-BE49-F238E27FC236}">
                <a16:creationId xmlns:a16="http://schemas.microsoft.com/office/drawing/2014/main" id="{3B153228-20F1-821F-F5D1-108579AC24FC}"/>
              </a:ext>
            </a:extLst>
          </p:cNvPr>
          <p:cNvPicPr>
            <a:picLocks noChangeAspect="1"/>
          </p:cNvPicPr>
          <p:nvPr/>
        </p:nvPicPr>
        <p:blipFill>
          <a:blip r:embed="rId2"/>
          <a:stretch>
            <a:fillRect/>
          </a:stretch>
        </p:blipFill>
        <p:spPr>
          <a:xfrm>
            <a:off x="355107" y="1136653"/>
            <a:ext cx="1012054" cy="1100015"/>
          </a:xfrm>
          <a:prstGeom prst="rect">
            <a:avLst/>
          </a:prstGeom>
        </p:spPr>
      </p:pic>
      <p:graphicFrame>
        <p:nvGraphicFramePr>
          <p:cNvPr id="7" name="Diagram 6">
            <a:extLst>
              <a:ext uri="{FF2B5EF4-FFF2-40B4-BE49-F238E27FC236}">
                <a16:creationId xmlns:a16="http://schemas.microsoft.com/office/drawing/2014/main" id="{EA7CF4F8-16D6-2EB7-CF8A-96280AA5E9A7}"/>
              </a:ext>
            </a:extLst>
          </p:cNvPr>
          <p:cNvGraphicFramePr/>
          <p:nvPr>
            <p:extLst>
              <p:ext uri="{D42A27DB-BD31-4B8C-83A1-F6EECF244321}">
                <p14:modId xmlns:p14="http://schemas.microsoft.com/office/powerpoint/2010/main" val="3462151718"/>
              </p:ext>
            </p:extLst>
          </p:nvPr>
        </p:nvGraphicFramePr>
        <p:xfrm>
          <a:off x="7288568" y="2586309"/>
          <a:ext cx="4660776" cy="19821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CD1D3B2E-DBAC-213E-280D-BE6956CE8AB8}"/>
              </a:ext>
            </a:extLst>
          </p:cNvPr>
          <p:cNvGraphicFramePr/>
          <p:nvPr>
            <p:extLst>
              <p:ext uri="{D42A27DB-BD31-4B8C-83A1-F6EECF244321}">
                <p14:modId xmlns:p14="http://schemas.microsoft.com/office/powerpoint/2010/main" val="3274858232"/>
              </p:ext>
            </p:extLst>
          </p:nvPr>
        </p:nvGraphicFramePr>
        <p:xfrm>
          <a:off x="4453631" y="6196614"/>
          <a:ext cx="3961584" cy="4862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Rectangle 3">
            <a:extLst>
              <a:ext uri="{FF2B5EF4-FFF2-40B4-BE49-F238E27FC236}">
                <a16:creationId xmlns:a16="http://schemas.microsoft.com/office/drawing/2014/main" id="{179EE1BE-8279-A8AC-CF1F-D623C2C7B615}"/>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23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45"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ppt_w</p:attrName>
                                        </p:attrNameLst>
                                      </p:cBhvr>
                                      <p:tavLst>
                                        <p:tav tm="0" fmla="#ppt_w*sin(2.5*pi*$)">
                                          <p:val>
                                            <p:fltVal val="0"/>
                                          </p:val>
                                        </p:tav>
                                        <p:tav tm="100000">
                                          <p:val>
                                            <p:fltVal val="1"/>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D87BF6-9C2D-B427-32D6-3DB414EA9472}"/>
              </a:ext>
            </a:extLst>
          </p:cNvPr>
          <p:cNvPicPr>
            <a:picLocks noChangeAspect="1"/>
          </p:cNvPicPr>
          <p:nvPr/>
        </p:nvPicPr>
        <p:blipFill rotWithShape="1">
          <a:blip r:embed="rId2"/>
          <a:srcRect t="11909" b="4596"/>
          <a:stretch/>
        </p:blipFill>
        <p:spPr>
          <a:xfrm>
            <a:off x="456257" y="1065321"/>
            <a:ext cx="11386015" cy="534755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grpSp>
        <p:nvGrpSpPr>
          <p:cNvPr id="5" name="Group 4">
            <a:extLst>
              <a:ext uri="{FF2B5EF4-FFF2-40B4-BE49-F238E27FC236}">
                <a16:creationId xmlns:a16="http://schemas.microsoft.com/office/drawing/2014/main" id="{9839D8BC-F5EE-2D52-879A-DEF50321B925}"/>
              </a:ext>
            </a:extLst>
          </p:cNvPr>
          <p:cNvGrpSpPr/>
          <p:nvPr/>
        </p:nvGrpSpPr>
        <p:grpSpPr>
          <a:xfrm>
            <a:off x="721084" y="175137"/>
            <a:ext cx="10816098" cy="443885"/>
            <a:chOff x="23534" y="-3031920"/>
            <a:chExt cx="10816098" cy="443885"/>
          </a:xfrm>
        </p:grpSpPr>
        <p:sp>
          <p:nvSpPr>
            <p:cNvPr id="6" name="Rectangle: Rounded Corners 5">
              <a:extLst>
                <a:ext uri="{FF2B5EF4-FFF2-40B4-BE49-F238E27FC236}">
                  <a16:creationId xmlns:a16="http://schemas.microsoft.com/office/drawing/2014/main" id="{6FAB06F2-F368-871E-C911-E55DA407447D}"/>
                </a:ext>
              </a:extLst>
            </p:cNvPr>
            <p:cNvSpPr/>
            <p:nvPr/>
          </p:nvSpPr>
          <p:spPr>
            <a:xfrm>
              <a:off x="63798" y="-3031920"/>
              <a:ext cx="10775834" cy="4438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AE70DDBA-A012-A8E7-0782-DC8009A243B6}"/>
                </a:ext>
              </a:extLst>
            </p:cNvPr>
            <p:cNvSpPr txBox="1"/>
            <p:nvPr/>
          </p:nvSpPr>
          <p:spPr>
            <a:xfrm>
              <a:off x="23534" y="-3005918"/>
              <a:ext cx="10749832" cy="4178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SCRE</a:t>
              </a:r>
              <a:r>
                <a:rPr lang="en-US" sz="1900" b="1" dirty="0"/>
                <a:t>ENSHOTS- HOMEPAGE</a:t>
              </a:r>
              <a:endParaRPr lang="en-IN" sz="1900" b="1" kern="1200" dirty="0"/>
            </a:p>
          </p:txBody>
        </p:sp>
      </p:grpSp>
      <p:sp>
        <p:nvSpPr>
          <p:cNvPr id="8" name="Rectangle 7">
            <a:extLst>
              <a:ext uri="{FF2B5EF4-FFF2-40B4-BE49-F238E27FC236}">
                <a16:creationId xmlns:a16="http://schemas.microsoft.com/office/drawing/2014/main" id="{367F022A-8E48-23D2-93BD-FC558812C9D3}"/>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67038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839D8BC-F5EE-2D52-879A-DEF50321B925}"/>
              </a:ext>
            </a:extLst>
          </p:cNvPr>
          <p:cNvGrpSpPr/>
          <p:nvPr/>
        </p:nvGrpSpPr>
        <p:grpSpPr>
          <a:xfrm>
            <a:off x="721084" y="175137"/>
            <a:ext cx="10816098" cy="443885"/>
            <a:chOff x="23534" y="-3031920"/>
            <a:chExt cx="10816098" cy="443885"/>
          </a:xfrm>
        </p:grpSpPr>
        <p:sp>
          <p:nvSpPr>
            <p:cNvPr id="6" name="Rectangle: Rounded Corners 5">
              <a:extLst>
                <a:ext uri="{FF2B5EF4-FFF2-40B4-BE49-F238E27FC236}">
                  <a16:creationId xmlns:a16="http://schemas.microsoft.com/office/drawing/2014/main" id="{6FAB06F2-F368-871E-C911-E55DA407447D}"/>
                </a:ext>
              </a:extLst>
            </p:cNvPr>
            <p:cNvSpPr/>
            <p:nvPr/>
          </p:nvSpPr>
          <p:spPr>
            <a:xfrm>
              <a:off x="63798" y="-3031920"/>
              <a:ext cx="10775834" cy="4438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AE70DDBA-A012-A8E7-0782-DC8009A243B6}"/>
                </a:ext>
              </a:extLst>
            </p:cNvPr>
            <p:cNvSpPr txBox="1"/>
            <p:nvPr/>
          </p:nvSpPr>
          <p:spPr>
            <a:xfrm>
              <a:off x="23534" y="-3005918"/>
              <a:ext cx="10749832" cy="4178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SCRE</a:t>
              </a:r>
              <a:r>
                <a:rPr lang="en-US" sz="1900" b="1" dirty="0"/>
                <a:t>ENSHOTS- SERVICES TAB</a:t>
              </a:r>
              <a:endParaRPr lang="en-IN" sz="1900" b="1" kern="1200" dirty="0"/>
            </a:p>
          </p:txBody>
        </p:sp>
      </p:grpSp>
      <p:sp>
        <p:nvSpPr>
          <p:cNvPr id="8" name="Rectangle 7">
            <a:extLst>
              <a:ext uri="{FF2B5EF4-FFF2-40B4-BE49-F238E27FC236}">
                <a16:creationId xmlns:a16="http://schemas.microsoft.com/office/drawing/2014/main" id="{367F022A-8E48-23D2-93BD-FC558812C9D3}"/>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A418831C-1076-E069-1121-E133896BE103}"/>
              </a:ext>
            </a:extLst>
          </p:cNvPr>
          <p:cNvPicPr>
            <a:picLocks noChangeAspect="1"/>
          </p:cNvPicPr>
          <p:nvPr/>
        </p:nvPicPr>
        <p:blipFill rotWithShape="1">
          <a:blip r:embed="rId2"/>
          <a:srcRect t="12298" b="6667"/>
          <a:stretch/>
        </p:blipFill>
        <p:spPr>
          <a:xfrm>
            <a:off x="471999" y="1187388"/>
            <a:ext cx="11354532" cy="517568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844170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839D8BC-F5EE-2D52-879A-DEF50321B925}"/>
              </a:ext>
            </a:extLst>
          </p:cNvPr>
          <p:cNvGrpSpPr/>
          <p:nvPr/>
        </p:nvGrpSpPr>
        <p:grpSpPr>
          <a:xfrm>
            <a:off x="721084" y="175137"/>
            <a:ext cx="10816098" cy="443885"/>
            <a:chOff x="23534" y="-3031920"/>
            <a:chExt cx="10816098" cy="443885"/>
          </a:xfrm>
        </p:grpSpPr>
        <p:sp>
          <p:nvSpPr>
            <p:cNvPr id="6" name="Rectangle: Rounded Corners 5">
              <a:extLst>
                <a:ext uri="{FF2B5EF4-FFF2-40B4-BE49-F238E27FC236}">
                  <a16:creationId xmlns:a16="http://schemas.microsoft.com/office/drawing/2014/main" id="{6FAB06F2-F368-871E-C911-E55DA407447D}"/>
                </a:ext>
              </a:extLst>
            </p:cNvPr>
            <p:cNvSpPr/>
            <p:nvPr/>
          </p:nvSpPr>
          <p:spPr>
            <a:xfrm>
              <a:off x="63798" y="-3031920"/>
              <a:ext cx="10775834" cy="4438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AE70DDBA-A012-A8E7-0782-DC8009A243B6}"/>
                </a:ext>
              </a:extLst>
            </p:cNvPr>
            <p:cNvSpPr txBox="1"/>
            <p:nvPr/>
          </p:nvSpPr>
          <p:spPr>
            <a:xfrm>
              <a:off x="23534" y="-3005918"/>
              <a:ext cx="10749832" cy="4178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SCRE</a:t>
              </a:r>
              <a:r>
                <a:rPr lang="en-US" sz="1900" b="1" dirty="0"/>
                <a:t>ENSHOTS- ADMIN DASHBOARD</a:t>
              </a:r>
              <a:endParaRPr lang="en-IN" sz="1900" b="1" kern="1200" dirty="0"/>
            </a:p>
          </p:txBody>
        </p:sp>
      </p:grpSp>
      <p:sp>
        <p:nvSpPr>
          <p:cNvPr id="8" name="Rectangle 7">
            <a:extLst>
              <a:ext uri="{FF2B5EF4-FFF2-40B4-BE49-F238E27FC236}">
                <a16:creationId xmlns:a16="http://schemas.microsoft.com/office/drawing/2014/main" id="{367F022A-8E48-23D2-93BD-FC558812C9D3}"/>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F0FD97D3-865B-7F8E-D76B-784931BB2E94}"/>
              </a:ext>
            </a:extLst>
          </p:cNvPr>
          <p:cNvPicPr>
            <a:picLocks noChangeAspect="1"/>
          </p:cNvPicPr>
          <p:nvPr/>
        </p:nvPicPr>
        <p:blipFill rotWithShape="1">
          <a:blip r:embed="rId2"/>
          <a:srcRect t="11841" b="4737"/>
          <a:stretch/>
        </p:blipFill>
        <p:spPr>
          <a:xfrm>
            <a:off x="514905" y="1180731"/>
            <a:ext cx="11162190" cy="523782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441750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839D8BC-F5EE-2D52-879A-DEF50321B925}"/>
              </a:ext>
            </a:extLst>
          </p:cNvPr>
          <p:cNvGrpSpPr/>
          <p:nvPr/>
        </p:nvGrpSpPr>
        <p:grpSpPr>
          <a:xfrm>
            <a:off x="721084" y="175137"/>
            <a:ext cx="10816098" cy="443885"/>
            <a:chOff x="23534" y="-3031920"/>
            <a:chExt cx="10816098" cy="443885"/>
          </a:xfrm>
        </p:grpSpPr>
        <p:sp>
          <p:nvSpPr>
            <p:cNvPr id="6" name="Rectangle: Rounded Corners 5">
              <a:extLst>
                <a:ext uri="{FF2B5EF4-FFF2-40B4-BE49-F238E27FC236}">
                  <a16:creationId xmlns:a16="http://schemas.microsoft.com/office/drawing/2014/main" id="{6FAB06F2-F368-871E-C911-E55DA407447D}"/>
                </a:ext>
              </a:extLst>
            </p:cNvPr>
            <p:cNvSpPr/>
            <p:nvPr/>
          </p:nvSpPr>
          <p:spPr>
            <a:xfrm>
              <a:off x="63798" y="-3031920"/>
              <a:ext cx="10775834" cy="4438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AE70DDBA-A012-A8E7-0782-DC8009A243B6}"/>
                </a:ext>
              </a:extLst>
            </p:cNvPr>
            <p:cNvSpPr txBox="1"/>
            <p:nvPr/>
          </p:nvSpPr>
          <p:spPr>
            <a:xfrm>
              <a:off x="23534" y="-3005918"/>
              <a:ext cx="10749832" cy="4178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SCRE</a:t>
              </a:r>
              <a:r>
                <a:rPr lang="en-US" sz="1900" b="1" dirty="0"/>
                <a:t>ENSHOTS- PROFILE PAGE</a:t>
              </a:r>
              <a:endParaRPr lang="en-IN" sz="1900" b="1" kern="1200" dirty="0"/>
            </a:p>
          </p:txBody>
        </p:sp>
      </p:grpSp>
      <p:sp>
        <p:nvSpPr>
          <p:cNvPr id="8" name="Rectangle 7">
            <a:extLst>
              <a:ext uri="{FF2B5EF4-FFF2-40B4-BE49-F238E27FC236}">
                <a16:creationId xmlns:a16="http://schemas.microsoft.com/office/drawing/2014/main" id="{367F022A-8E48-23D2-93BD-FC558812C9D3}"/>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267569EE-842F-C483-2FFA-D733E0BDC3D7}"/>
              </a:ext>
            </a:extLst>
          </p:cNvPr>
          <p:cNvPicPr>
            <a:picLocks noChangeAspect="1"/>
          </p:cNvPicPr>
          <p:nvPr/>
        </p:nvPicPr>
        <p:blipFill rotWithShape="1">
          <a:blip r:embed="rId2"/>
          <a:srcRect t="12815" b="4985"/>
          <a:stretch/>
        </p:blipFill>
        <p:spPr>
          <a:xfrm>
            <a:off x="461638" y="1269507"/>
            <a:ext cx="11347199" cy="524670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382190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C2109-FF38-D2F1-B8FF-C8763287B5EA}"/>
              </a:ext>
            </a:extLst>
          </p:cNvPr>
          <p:cNvSpPr>
            <a:spLocks noGrp="1"/>
          </p:cNvSpPr>
          <p:nvPr>
            <p:ph type="title"/>
          </p:nvPr>
        </p:nvSpPr>
        <p:spPr/>
        <p:txBody>
          <a:bodyPr>
            <a:normAutofit/>
          </a:bodyPr>
          <a:lstStyle/>
          <a:p>
            <a:pPr algn="ctr"/>
            <a:r>
              <a:rPr lang="en-US" sz="2800" dirty="0"/>
              <a:t>SYSTEM REQUIREMENTS</a:t>
            </a:r>
            <a:endParaRPr lang="en-IN" sz="2800" dirty="0"/>
          </a:p>
        </p:txBody>
      </p:sp>
      <p:graphicFrame>
        <p:nvGraphicFramePr>
          <p:cNvPr id="6" name="Content Placeholder 5">
            <a:extLst>
              <a:ext uri="{FF2B5EF4-FFF2-40B4-BE49-F238E27FC236}">
                <a16:creationId xmlns:a16="http://schemas.microsoft.com/office/drawing/2014/main" id="{510A9A38-1CA5-B0EF-640E-D18DA9D5BED8}"/>
              </a:ext>
            </a:extLst>
          </p:cNvPr>
          <p:cNvGraphicFramePr>
            <a:graphicFrameLocks noGrp="1"/>
          </p:cNvGraphicFramePr>
          <p:nvPr>
            <p:ph idx="1"/>
            <p:extLst>
              <p:ext uri="{D42A27DB-BD31-4B8C-83A1-F6EECF244321}">
                <p14:modId xmlns:p14="http://schemas.microsoft.com/office/powerpoint/2010/main" val="3267872584"/>
              </p:ext>
            </p:extLst>
          </p:nvPr>
        </p:nvGraphicFramePr>
        <p:xfrm>
          <a:off x="3869268" y="864108"/>
          <a:ext cx="7315200" cy="53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EF9D21B8-DD54-1ED2-43AD-4B018BD2A195}"/>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38668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F4216-C0E5-9C12-3100-09EA56A977CC}"/>
              </a:ext>
            </a:extLst>
          </p:cNvPr>
          <p:cNvSpPr>
            <a:spLocks noGrp="1"/>
          </p:cNvSpPr>
          <p:nvPr>
            <p:ph type="title"/>
          </p:nvPr>
        </p:nvSpPr>
        <p:spPr/>
        <p:txBody>
          <a:bodyPr>
            <a:normAutofit/>
          </a:bodyPr>
          <a:lstStyle/>
          <a:p>
            <a:r>
              <a:rPr lang="en-US" sz="3200" dirty="0"/>
              <a:t>TECHNOLOGIES</a:t>
            </a:r>
            <a:endParaRPr lang="en-IN" sz="3200" dirty="0"/>
          </a:p>
        </p:txBody>
      </p:sp>
      <p:graphicFrame>
        <p:nvGraphicFramePr>
          <p:cNvPr id="8" name="Content Placeholder 7">
            <a:extLst>
              <a:ext uri="{FF2B5EF4-FFF2-40B4-BE49-F238E27FC236}">
                <a16:creationId xmlns:a16="http://schemas.microsoft.com/office/drawing/2014/main" id="{BCE04CFF-85C9-F32C-6E74-937FBCF4C48C}"/>
              </a:ext>
            </a:extLst>
          </p:cNvPr>
          <p:cNvGraphicFramePr>
            <a:graphicFrameLocks noGrp="1"/>
          </p:cNvGraphicFramePr>
          <p:nvPr>
            <p:ph idx="1"/>
            <p:extLst>
              <p:ext uri="{D42A27DB-BD31-4B8C-83A1-F6EECF244321}">
                <p14:modId xmlns:p14="http://schemas.microsoft.com/office/powerpoint/2010/main" val="2345099446"/>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4" name="Picture 6" descr="How to set custom Java path after installing JDK 8 – Douglas C. Ayers">
            <a:extLst>
              <a:ext uri="{FF2B5EF4-FFF2-40B4-BE49-F238E27FC236}">
                <a16:creationId xmlns:a16="http://schemas.microsoft.com/office/drawing/2014/main" id="{9006A887-762F-F882-B071-BF82900FA7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3041" y="1016678"/>
            <a:ext cx="665664" cy="2143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acking JSON Web Token (JWT). Hey, | by pwnzzzz | 101-writeups | Medium">
            <a:extLst>
              <a:ext uri="{FF2B5EF4-FFF2-40B4-BE49-F238E27FC236}">
                <a16:creationId xmlns:a16="http://schemas.microsoft.com/office/drawing/2014/main" id="{91EE37C1-7F22-224C-DC68-0CF27C8682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9153" y="1016678"/>
            <a:ext cx="621282" cy="2143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Create Microservice Application using Spring Boot, Spring Cloud &amp; Eureka  Server | by minelaydin | Nerd For Tech | Medium">
            <a:extLst>
              <a:ext uri="{FF2B5EF4-FFF2-40B4-BE49-F238E27FC236}">
                <a16:creationId xmlns:a16="http://schemas.microsoft.com/office/drawing/2014/main" id="{4DD72615-CA12-376B-0D13-1F2E59D621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5051" y="4731799"/>
            <a:ext cx="755979" cy="6823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B012C15-6245-6AFC-3FD7-FE2751E9B52B}"/>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18117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9914-52E4-08E8-04BC-5F2E6459EB5B}"/>
              </a:ext>
            </a:extLst>
          </p:cNvPr>
          <p:cNvSpPr>
            <a:spLocks noGrp="1"/>
          </p:cNvSpPr>
          <p:nvPr>
            <p:ph type="title"/>
          </p:nvPr>
        </p:nvSpPr>
        <p:spPr>
          <a:xfrm>
            <a:off x="252918" y="1123837"/>
            <a:ext cx="3436765" cy="4601183"/>
          </a:xfrm>
        </p:spPr>
        <p:txBody>
          <a:bodyPr>
            <a:normAutofit/>
          </a:bodyPr>
          <a:lstStyle/>
          <a:p>
            <a:r>
              <a:rPr lang="en-US" dirty="0"/>
              <a:t>APPLICATIONS</a:t>
            </a:r>
            <a:endParaRPr lang="en-IN" dirty="0"/>
          </a:p>
        </p:txBody>
      </p:sp>
      <p:graphicFrame>
        <p:nvGraphicFramePr>
          <p:cNvPr id="4" name="Content Placeholder 3">
            <a:extLst>
              <a:ext uri="{FF2B5EF4-FFF2-40B4-BE49-F238E27FC236}">
                <a16:creationId xmlns:a16="http://schemas.microsoft.com/office/drawing/2014/main" id="{0792B2CE-2C9F-E660-FEA7-12C86A4ACF07}"/>
              </a:ext>
            </a:extLst>
          </p:cNvPr>
          <p:cNvGraphicFramePr>
            <a:graphicFrameLocks noGrp="1"/>
          </p:cNvGraphicFramePr>
          <p:nvPr>
            <p:ph idx="1"/>
            <p:extLst>
              <p:ext uri="{D42A27DB-BD31-4B8C-83A1-F6EECF244321}">
                <p14:modId xmlns:p14="http://schemas.microsoft.com/office/powerpoint/2010/main" val="2771948530"/>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65F32DA7-911F-4641-79BB-0071763C2B0F}"/>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53914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8DE5B-41C4-9AFC-4EF9-E227FB66B358}"/>
              </a:ext>
            </a:extLst>
          </p:cNvPr>
          <p:cNvSpPr>
            <a:spLocks noGrp="1"/>
          </p:cNvSpPr>
          <p:nvPr>
            <p:ph type="title"/>
          </p:nvPr>
        </p:nvSpPr>
        <p:spPr/>
        <p:txBody>
          <a:bodyPr/>
          <a:lstStyle/>
          <a:p>
            <a:r>
              <a:rPr lang="en-US" dirty="0"/>
              <a:t>ADVANTAGES </a:t>
            </a:r>
            <a:endParaRPr lang="en-IN" dirty="0"/>
          </a:p>
        </p:txBody>
      </p:sp>
      <p:graphicFrame>
        <p:nvGraphicFramePr>
          <p:cNvPr id="5" name="Content Placeholder 4">
            <a:extLst>
              <a:ext uri="{FF2B5EF4-FFF2-40B4-BE49-F238E27FC236}">
                <a16:creationId xmlns:a16="http://schemas.microsoft.com/office/drawing/2014/main" id="{33B9FB6F-0F23-93DB-85FE-317F30D8F5C8}"/>
              </a:ext>
            </a:extLst>
          </p:cNvPr>
          <p:cNvGraphicFramePr>
            <a:graphicFrameLocks noGrp="1"/>
          </p:cNvGraphicFramePr>
          <p:nvPr>
            <p:ph idx="1"/>
            <p:extLst>
              <p:ext uri="{D42A27DB-BD31-4B8C-83A1-F6EECF244321}">
                <p14:modId xmlns:p14="http://schemas.microsoft.com/office/powerpoint/2010/main" val="672731077"/>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B68B62F1-A123-61FD-6D72-75F8A55B7A11}"/>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52905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613F-FF3B-CEE0-5CEE-FBD0EDDEA821}"/>
              </a:ext>
            </a:extLst>
          </p:cNvPr>
          <p:cNvSpPr>
            <a:spLocks noGrp="1"/>
          </p:cNvSpPr>
          <p:nvPr>
            <p:ph type="title"/>
          </p:nvPr>
        </p:nvSpPr>
        <p:spPr/>
        <p:txBody>
          <a:bodyPr/>
          <a:lstStyle/>
          <a:p>
            <a:r>
              <a:rPr lang="en-US" dirty="0"/>
              <a:t>LIMITATIONS</a:t>
            </a:r>
            <a:endParaRPr lang="en-IN" dirty="0"/>
          </a:p>
        </p:txBody>
      </p:sp>
      <p:sp>
        <p:nvSpPr>
          <p:cNvPr id="3" name="Content Placeholder 2">
            <a:extLst>
              <a:ext uri="{FF2B5EF4-FFF2-40B4-BE49-F238E27FC236}">
                <a16:creationId xmlns:a16="http://schemas.microsoft.com/office/drawing/2014/main" id="{34E77B2E-B95B-6411-1B7C-D86444AD336C}"/>
              </a:ext>
            </a:extLst>
          </p:cNvPr>
          <p:cNvSpPr>
            <a:spLocks noGrp="1"/>
          </p:cNvSpPr>
          <p:nvPr>
            <p:ph idx="1"/>
          </p:nvPr>
        </p:nvSpPr>
        <p:spPr>
          <a:xfrm>
            <a:off x="3869268" y="864107"/>
            <a:ext cx="7315200" cy="5714245"/>
          </a:xfrm>
        </p:spPr>
        <p:txBody>
          <a:bodyPr/>
          <a:lstStyle/>
          <a:p>
            <a:pPr>
              <a:buFont typeface="Wingdings" panose="05000000000000000000" pitchFamily="2" charset="2"/>
              <a:buChar char="Ø"/>
            </a:pPr>
            <a:r>
              <a:rPr lang="en-US" b="1" i="0" dirty="0">
                <a:solidFill>
                  <a:srgbClr val="333333"/>
                </a:solidFill>
                <a:effectLst/>
                <a:latin typeface="BrandonText"/>
              </a:rPr>
              <a:t>Limited Sampling and Respondent Availability</a:t>
            </a:r>
          </a:p>
          <a:p>
            <a:pPr marL="0" indent="0">
              <a:buNone/>
            </a:pPr>
            <a:r>
              <a:rPr lang="en-US" dirty="0">
                <a:solidFill>
                  <a:srgbClr val="333333"/>
                </a:solidFill>
              </a:rPr>
              <a:t>	Certain populations are less likely to have internet access and to respond to online questionnaires.</a:t>
            </a:r>
          </a:p>
          <a:p>
            <a:pPr marL="0" indent="0">
              <a:buNone/>
            </a:pPr>
            <a:endParaRPr lang="en-US" dirty="0">
              <a:solidFill>
                <a:srgbClr val="333333"/>
              </a:solidFill>
              <a:latin typeface="Open Sans" panose="020B0604020202020204" pitchFamily="34" charset="0"/>
            </a:endParaRPr>
          </a:p>
          <a:p>
            <a:pPr>
              <a:buFont typeface="Wingdings" panose="05000000000000000000" pitchFamily="2" charset="2"/>
              <a:buChar char="Ø"/>
            </a:pPr>
            <a:r>
              <a:rPr lang="en-IN" b="1" i="0" dirty="0">
                <a:solidFill>
                  <a:srgbClr val="333333"/>
                </a:solidFill>
                <a:effectLst/>
                <a:latin typeface="BrandonText"/>
              </a:rPr>
              <a:t>Possible Cooperation Problems</a:t>
            </a:r>
          </a:p>
          <a:p>
            <a:pPr marL="0" indent="0">
              <a:buNone/>
            </a:pPr>
            <a:endParaRPr lang="en-IN" b="1" i="0" dirty="0">
              <a:solidFill>
                <a:srgbClr val="333333"/>
              </a:solidFill>
              <a:effectLst/>
              <a:latin typeface="BrandonText"/>
            </a:endParaRPr>
          </a:p>
          <a:p>
            <a:pPr algn="l">
              <a:buFont typeface="Wingdings" panose="05000000000000000000" pitchFamily="2" charset="2"/>
              <a:buChar char="Ø"/>
            </a:pPr>
            <a:r>
              <a:rPr lang="en-US" b="1" i="0" dirty="0">
                <a:solidFill>
                  <a:srgbClr val="333333"/>
                </a:solidFill>
                <a:effectLst/>
                <a:latin typeface="BrandonText"/>
              </a:rPr>
              <a:t>No Physical Interviewer</a:t>
            </a:r>
          </a:p>
          <a:p>
            <a:pPr marL="0" indent="0" algn="l">
              <a:buNone/>
            </a:pPr>
            <a:r>
              <a:rPr lang="en-US" b="0" i="0" dirty="0">
                <a:solidFill>
                  <a:srgbClr val="333333"/>
                </a:solidFill>
                <a:effectLst/>
              </a:rPr>
              <a:t>	The lack of a trained interviewer to clarify and probe can lead to less reliable data.</a:t>
            </a:r>
          </a:p>
          <a:p>
            <a:pPr marL="0" indent="0" algn="l">
              <a:buNone/>
            </a:pPr>
            <a:endParaRPr lang="en-US" b="0" i="0" dirty="0">
              <a:solidFill>
                <a:srgbClr val="333333"/>
              </a:solidFill>
              <a:effectLst/>
            </a:endParaRPr>
          </a:p>
          <a:p>
            <a:pPr marL="0" indent="0">
              <a:buNone/>
            </a:pPr>
            <a:endParaRPr lang="en-IN" dirty="0"/>
          </a:p>
        </p:txBody>
      </p:sp>
      <p:sp>
        <p:nvSpPr>
          <p:cNvPr id="5" name="Rectangle 4">
            <a:extLst>
              <a:ext uri="{FF2B5EF4-FFF2-40B4-BE49-F238E27FC236}">
                <a16:creationId xmlns:a16="http://schemas.microsoft.com/office/drawing/2014/main" id="{512BE788-0845-D958-2FB1-8EEC91AEF926}"/>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99593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E4D9-C5DE-7A4B-DDEA-42B94CA69C73}"/>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84716102-6E24-1353-4BFA-12BE93725412}"/>
              </a:ext>
            </a:extLst>
          </p:cNvPr>
          <p:cNvSpPr>
            <a:spLocks noGrp="1"/>
          </p:cNvSpPr>
          <p:nvPr>
            <p:ph idx="1"/>
          </p:nvPr>
        </p:nvSpPr>
        <p:spPr/>
        <p:txBody>
          <a:bodyPr/>
          <a:lstStyle/>
          <a:p>
            <a:r>
              <a:rPr lang="en-US" dirty="0"/>
              <a:t>To reduce burden in finding in-house solutions for the services, the proposed system provides several services by providing service specialists at your doorstep in one click.</a:t>
            </a:r>
          </a:p>
          <a:p>
            <a:r>
              <a:rPr lang="en-US" dirty="0"/>
              <a:t>A systematic mobile environment to system clients offers ease in accessing our services in a more comfortable way.</a:t>
            </a:r>
          </a:p>
          <a:p>
            <a:r>
              <a:rPr lang="en-US" dirty="0"/>
              <a:t>With well qualified and background demonstrated professionals we make all your home cleaning, plumbing, furniture maintenance, electrical works, appliance repair, house painting, vehicle service and many other services to be done in a click anytime from anywhere as easy as available.</a:t>
            </a:r>
            <a:endParaRPr lang="en-IN" dirty="0"/>
          </a:p>
        </p:txBody>
      </p:sp>
      <p:sp>
        <p:nvSpPr>
          <p:cNvPr id="5" name="Rectangle 4">
            <a:extLst>
              <a:ext uri="{FF2B5EF4-FFF2-40B4-BE49-F238E27FC236}">
                <a16:creationId xmlns:a16="http://schemas.microsoft.com/office/drawing/2014/main" id="{69955879-31CA-1166-2224-DD00C93EE926}"/>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7552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5EF9B-C9C0-B3EA-527A-C9D22D81F8A6}"/>
              </a:ext>
            </a:extLst>
          </p:cNvPr>
          <p:cNvSpPr>
            <a:spLocks noGrp="1"/>
          </p:cNvSpPr>
          <p:nvPr>
            <p:ph type="title"/>
          </p:nvPr>
        </p:nvSpPr>
        <p:spPr/>
        <p:txBody>
          <a:bodyPr/>
          <a:lstStyle/>
          <a:p>
            <a:r>
              <a:rPr lang="en-US" dirty="0"/>
              <a:t>CONTENTS</a:t>
            </a:r>
            <a:endParaRPr lang="en-IN" dirty="0"/>
          </a:p>
        </p:txBody>
      </p:sp>
      <p:graphicFrame>
        <p:nvGraphicFramePr>
          <p:cNvPr id="6" name="Content Placeholder 5">
            <a:extLst>
              <a:ext uri="{FF2B5EF4-FFF2-40B4-BE49-F238E27FC236}">
                <a16:creationId xmlns:a16="http://schemas.microsoft.com/office/drawing/2014/main" id="{8D4D8C2C-36B9-F785-65C7-75AFDF64FAB4}"/>
              </a:ext>
            </a:extLst>
          </p:cNvPr>
          <p:cNvGraphicFramePr>
            <a:graphicFrameLocks noGrp="1"/>
          </p:cNvGraphicFramePr>
          <p:nvPr>
            <p:ph idx="1"/>
            <p:extLst>
              <p:ext uri="{D42A27DB-BD31-4B8C-83A1-F6EECF244321}">
                <p14:modId xmlns:p14="http://schemas.microsoft.com/office/powerpoint/2010/main" val="3542336106"/>
              </p:ext>
            </p:extLst>
          </p:nvPr>
        </p:nvGraphicFramePr>
        <p:xfrm>
          <a:off x="3781888" y="499236"/>
          <a:ext cx="7677788" cy="5850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3" name="Rectangle 42">
            <a:extLst>
              <a:ext uri="{FF2B5EF4-FFF2-40B4-BE49-F238E27FC236}">
                <a16:creationId xmlns:a16="http://schemas.microsoft.com/office/drawing/2014/main" id="{E4ECD92E-9DA5-3007-B9C6-8A2C2B56D80C}"/>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04728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0451-C8AF-7744-0C8C-B118656D9A63}"/>
              </a:ext>
            </a:extLst>
          </p:cNvPr>
          <p:cNvSpPr>
            <a:spLocks noGrp="1"/>
          </p:cNvSpPr>
          <p:nvPr>
            <p:ph type="title"/>
          </p:nvPr>
        </p:nvSpPr>
        <p:spPr/>
        <p:txBody>
          <a:bodyPr/>
          <a:lstStyle/>
          <a:p>
            <a:pPr algn="ctr"/>
            <a:r>
              <a:rPr lang="en-US" dirty="0"/>
              <a:t>FUTURE SCOPE</a:t>
            </a:r>
            <a:endParaRPr lang="en-IN" dirty="0"/>
          </a:p>
        </p:txBody>
      </p:sp>
      <p:sp>
        <p:nvSpPr>
          <p:cNvPr id="3" name="Content Placeholder 2">
            <a:extLst>
              <a:ext uri="{FF2B5EF4-FFF2-40B4-BE49-F238E27FC236}">
                <a16:creationId xmlns:a16="http://schemas.microsoft.com/office/drawing/2014/main" id="{0BE4CB6F-FC89-55FE-E210-D384F3FF1683}"/>
              </a:ext>
            </a:extLst>
          </p:cNvPr>
          <p:cNvSpPr>
            <a:spLocks noGrp="1"/>
          </p:cNvSpPr>
          <p:nvPr>
            <p:ph idx="1"/>
          </p:nvPr>
        </p:nvSpPr>
        <p:spPr/>
        <p:txBody>
          <a:bodyPr>
            <a:normAutofit/>
          </a:bodyPr>
          <a:lstStyle/>
          <a:p>
            <a:r>
              <a:rPr lang="en-US" dirty="0"/>
              <a:t>The online household services application provides some of the home services which are most frequently used. </a:t>
            </a:r>
          </a:p>
          <a:p>
            <a:r>
              <a:rPr lang="en-US" dirty="0"/>
              <a:t>This system accommodates the changing needs of the end user.</a:t>
            </a:r>
          </a:p>
          <a:p>
            <a:r>
              <a:rPr lang="en-US" dirty="0"/>
              <a:t>The overall system can be designed so that its capacity can be increased in response to the further requirements for which the application provides an appropriate service overseas. </a:t>
            </a:r>
          </a:p>
          <a:p>
            <a:r>
              <a:rPr lang="en-US" dirty="0"/>
              <a:t>Further this application can be prolonged by merely adding up the required services and additional payment systems. For example, the current system provides the following services such as home painting, home cleaning, packers and movers, plumber repair and service further the system can be extended as per the requirements of the user.</a:t>
            </a:r>
          </a:p>
          <a:p>
            <a:r>
              <a:rPr lang="en-US" dirty="0"/>
              <a:t> The system can have prolonged by adding the services such as mobile and various electronic repair, laundry services, catering services and many more. </a:t>
            </a:r>
            <a:endParaRPr lang="en-IN" dirty="0"/>
          </a:p>
        </p:txBody>
      </p:sp>
      <p:sp>
        <p:nvSpPr>
          <p:cNvPr id="5" name="Rectangle 4">
            <a:extLst>
              <a:ext uri="{FF2B5EF4-FFF2-40B4-BE49-F238E27FC236}">
                <a16:creationId xmlns:a16="http://schemas.microsoft.com/office/drawing/2014/main" id="{B9B67C96-8BC8-36C4-3D93-2EAF247E504E}"/>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76389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4911E-8FEF-C124-E644-C3E240526521}"/>
              </a:ext>
            </a:extLst>
          </p:cNvPr>
          <p:cNvSpPr>
            <a:spLocks noGrp="1"/>
          </p:cNvSpPr>
          <p:nvPr>
            <p:ph type="title"/>
          </p:nvPr>
        </p:nvSpPr>
        <p:spPr/>
        <p:txBody>
          <a:bodyPr/>
          <a:lstStyle/>
          <a:p>
            <a:r>
              <a:rPr lang="en-US" dirty="0"/>
              <a:t>REFRENCES</a:t>
            </a:r>
            <a:endParaRPr lang="en-IN" dirty="0"/>
          </a:p>
        </p:txBody>
      </p:sp>
      <p:sp>
        <p:nvSpPr>
          <p:cNvPr id="3" name="Content Placeholder 2">
            <a:extLst>
              <a:ext uri="{FF2B5EF4-FFF2-40B4-BE49-F238E27FC236}">
                <a16:creationId xmlns:a16="http://schemas.microsoft.com/office/drawing/2014/main" id="{2F04966C-984D-A6C9-2D46-552558C1DEF4}"/>
              </a:ext>
            </a:extLst>
          </p:cNvPr>
          <p:cNvSpPr>
            <a:spLocks noGrp="1"/>
          </p:cNvSpPr>
          <p:nvPr>
            <p:ph idx="1"/>
          </p:nvPr>
        </p:nvSpPr>
        <p:spPr/>
        <p:txBody>
          <a:bodyPr/>
          <a:lstStyle/>
          <a:p>
            <a:r>
              <a:rPr lang="en-US" dirty="0"/>
              <a:t>Mrs. Ulka Joshi Ma`am to coordinate and support during project. </a:t>
            </a:r>
          </a:p>
          <a:p>
            <a:r>
              <a:rPr lang="en-US" dirty="0"/>
              <a:t>Mrs. Harshita Maheshwari Ma`am, for guiding us throughout the project.</a:t>
            </a:r>
          </a:p>
          <a:p>
            <a:r>
              <a:rPr lang="en-US" dirty="0"/>
              <a:t>International Journal of Engineering Research &amp; Technology (IJERT) An Online System for Household Services. Special Issue – 2018.</a:t>
            </a:r>
          </a:p>
          <a:p>
            <a:r>
              <a:rPr lang="en-US" dirty="0"/>
              <a:t>Daily Code Buffer (YouTube)</a:t>
            </a:r>
          </a:p>
          <a:p>
            <a:r>
              <a:rPr lang="en-US" dirty="0"/>
              <a:t>Learn Code With Durgesh (YouTube)</a:t>
            </a:r>
          </a:p>
          <a:p>
            <a:r>
              <a:rPr lang="en-US" dirty="0"/>
              <a:t>Durga Software Solutions (YouTube)</a:t>
            </a:r>
          </a:p>
          <a:p>
            <a:r>
              <a:rPr lang="en-IN" dirty="0"/>
              <a:t>Special Thanks to Infoway Solutions Pvt Ltd. for providing us the knowledge and giving us capability to deal with new technologies during the project. </a:t>
            </a:r>
          </a:p>
        </p:txBody>
      </p:sp>
      <p:sp>
        <p:nvSpPr>
          <p:cNvPr id="5" name="Rectangle 4">
            <a:extLst>
              <a:ext uri="{FF2B5EF4-FFF2-40B4-BE49-F238E27FC236}">
                <a16:creationId xmlns:a16="http://schemas.microsoft.com/office/drawing/2014/main" id="{2901F699-F41E-F348-A4B0-7300C9A8B8F5}"/>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03627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D2608-0820-3365-FB3E-242753936BF1}"/>
              </a:ext>
            </a:extLst>
          </p:cNvPr>
          <p:cNvSpPr>
            <a:spLocks noGrp="1"/>
          </p:cNvSpPr>
          <p:nvPr>
            <p:ph type="ctrTitle"/>
          </p:nvPr>
        </p:nvSpPr>
        <p:spPr>
          <a:xfrm>
            <a:off x="1069848" y="1298448"/>
            <a:ext cx="7315200" cy="1524963"/>
          </a:xfrm>
        </p:spPr>
        <p:txBody>
          <a:bodyPr>
            <a:normAutofit/>
          </a:bodyPr>
          <a:lstStyle/>
          <a:p>
            <a:r>
              <a:rPr lang="en-US" sz="4800" dirty="0"/>
              <a:t>WISH-IT SOLUTIONS</a:t>
            </a:r>
            <a:endParaRPr lang="en-IN" sz="4800" dirty="0"/>
          </a:p>
        </p:txBody>
      </p:sp>
      <p:graphicFrame>
        <p:nvGraphicFramePr>
          <p:cNvPr id="6" name="Diagram 5">
            <a:extLst>
              <a:ext uri="{FF2B5EF4-FFF2-40B4-BE49-F238E27FC236}">
                <a16:creationId xmlns:a16="http://schemas.microsoft.com/office/drawing/2014/main" id="{F54C487C-346F-4DB0-AD8D-12C5D810C2A8}"/>
              </a:ext>
            </a:extLst>
          </p:cNvPr>
          <p:cNvGraphicFramePr/>
          <p:nvPr>
            <p:extLst>
              <p:ext uri="{D42A27DB-BD31-4B8C-83A1-F6EECF244321}">
                <p14:modId xmlns:p14="http://schemas.microsoft.com/office/powerpoint/2010/main" val="2720171150"/>
              </p:ext>
            </p:extLst>
          </p:nvPr>
        </p:nvGraphicFramePr>
        <p:xfrm>
          <a:off x="781235" y="3195961"/>
          <a:ext cx="7395099" cy="2292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3B153228-20F1-821F-F5D1-108579AC24FC}"/>
              </a:ext>
            </a:extLst>
          </p:cNvPr>
          <p:cNvPicPr>
            <a:picLocks noChangeAspect="1"/>
          </p:cNvPicPr>
          <p:nvPr/>
        </p:nvPicPr>
        <p:blipFill>
          <a:blip r:embed="rId7"/>
          <a:stretch>
            <a:fillRect/>
          </a:stretch>
        </p:blipFill>
        <p:spPr>
          <a:xfrm>
            <a:off x="538265" y="1464371"/>
            <a:ext cx="775652" cy="843067"/>
          </a:xfrm>
          <a:prstGeom prst="rect">
            <a:avLst/>
          </a:prstGeom>
        </p:spPr>
      </p:pic>
      <p:graphicFrame>
        <p:nvGraphicFramePr>
          <p:cNvPr id="7" name="Diagram 6">
            <a:extLst>
              <a:ext uri="{FF2B5EF4-FFF2-40B4-BE49-F238E27FC236}">
                <a16:creationId xmlns:a16="http://schemas.microsoft.com/office/drawing/2014/main" id="{EA7CF4F8-16D6-2EB7-CF8A-96280AA5E9A7}"/>
              </a:ext>
            </a:extLst>
          </p:cNvPr>
          <p:cNvGraphicFramePr/>
          <p:nvPr>
            <p:extLst>
              <p:ext uri="{D42A27DB-BD31-4B8C-83A1-F6EECF244321}">
                <p14:modId xmlns:p14="http://schemas.microsoft.com/office/powerpoint/2010/main" val="569338976"/>
              </p:ext>
            </p:extLst>
          </p:nvPr>
        </p:nvGraphicFramePr>
        <p:xfrm>
          <a:off x="7531224" y="1446838"/>
          <a:ext cx="4660776" cy="19821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a:extLst>
              <a:ext uri="{FF2B5EF4-FFF2-40B4-BE49-F238E27FC236}">
                <a16:creationId xmlns:a16="http://schemas.microsoft.com/office/drawing/2014/main" id="{CD1D3B2E-DBAC-213E-280D-BE6956CE8AB8}"/>
              </a:ext>
            </a:extLst>
          </p:cNvPr>
          <p:cNvGraphicFramePr/>
          <p:nvPr>
            <p:extLst>
              <p:ext uri="{D42A27DB-BD31-4B8C-83A1-F6EECF244321}">
                <p14:modId xmlns:p14="http://schemas.microsoft.com/office/powerpoint/2010/main" val="243809935"/>
              </p:ext>
            </p:extLst>
          </p:nvPr>
        </p:nvGraphicFramePr>
        <p:xfrm>
          <a:off x="4298271" y="6209138"/>
          <a:ext cx="3595457" cy="4773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1" name="Rectangle 10">
            <a:extLst>
              <a:ext uri="{FF2B5EF4-FFF2-40B4-BE49-F238E27FC236}">
                <a16:creationId xmlns:a16="http://schemas.microsoft.com/office/drawing/2014/main" id="{03324FFC-7C05-A2AF-8BE7-6AEED7ED1828}"/>
              </a:ext>
            </a:extLst>
          </p:cNvPr>
          <p:cNvSpPr/>
          <p:nvPr/>
        </p:nvSpPr>
        <p:spPr>
          <a:xfrm>
            <a:off x="1557986" y="925898"/>
            <a:ext cx="5973238"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139700">
                    <a:schemeClr val="accent5">
                      <a:satMod val="175000"/>
                      <a:alpha val="40000"/>
                    </a:schemeClr>
                  </a:glow>
                  <a:outerShdw blurRad="60007" dist="200025" dir="15000000" sy="30000" kx="-1800000" algn="bl" rotWithShape="0">
                    <a:prstClr val="black">
                      <a:alpha val="32000"/>
                    </a:prstClr>
                  </a:outerShdw>
                </a:effectLst>
              </a:rPr>
              <a:t>SAY HELLO TO US!</a:t>
            </a:r>
            <a:endParaRPr lang="en-US" sz="5400" b="1" cap="none" spc="50" dirty="0">
              <a:ln w="9525" cmpd="sng">
                <a:solidFill>
                  <a:schemeClr val="accent1"/>
                </a:solidFill>
                <a:prstDash val="solid"/>
              </a:ln>
              <a:solidFill>
                <a:srgbClr val="70AD47">
                  <a:tint val="1000"/>
                </a:srgbClr>
              </a:solidFill>
              <a:effectLst>
                <a:glow rad="139700">
                  <a:schemeClr val="accent5">
                    <a:satMod val="175000"/>
                    <a:alpha val="40000"/>
                  </a:schemeClr>
                </a:glow>
                <a:outerShdw blurRad="60007" dist="200025" dir="15000000" sy="30000" kx="-1800000" algn="bl" rotWithShape="0">
                  <a:prstClr val="black">
                    <a:alpha val="32000"/>
                  </a:prstClr>
                </a:outerShdw>
              </a:effectLst>
            </a:endParaRPr>
          </a:p>
        </p:txBody>
      </p:sp>
      <p:sp>
        <p:nvSpPr>
          <p:cNvPr id="12" name="TextBox 11">
            <a:extLst>
              <a:ext uri="{FF2B5EF4-FFF2-40B4-BE49-F238E27FC236}">
                <a16:creationId xmlns:a16="http://schemas.microsoft.com/office/drawing/2014/main" id="{09E41A49-3E5B-F0B1-F05E-59D109A42B8C}"/>
              </a:ext>
            </a:extLst>
          </p:cNvPr>
          <p:cNvSpPr txBox="1"/>
          <p:nvPr/>
        </p:nvSpPr>
        <p:spPr>
          <a:xfrm>
            <a:off x="2951825" y="4998127"/>
            <a:ext cx="3955002" cy="369332"/>
          </a:xfrm>
          <a:prstGeom prst="rect">
            <a:avLst/>
          </a:prstGeom>
          <a:noFill/>
        </p:spPr>
        <p:txBody>
          <a:bodyPr wrap="square" rtlCol="0">
            <a:spAutoFit/>
          </a:bodyPr>
          <a:lstStyle/>
          <a:p>
            <a:r>
              <a:rPr lang="en-US" dirty="0">
                <a:solidFill>
                  <a:schemeClr val="bg1"/>
                </a:solidFill>
              </a:rPr>
              <a:t>prashantdaradewpt@gmail.com</a:t>
            </a:r>
            <a:endParaRPr lang="en-IN" dirty="0">
              <a:solidFill>
                <a:schemeClr val="bg1"/>
              </a:solidFill>
            </a:endParaRPr>
          </a:p>
        </p:txBody>
      </p:sp>
      <p:sp>
        <p:nvSpPr>
          <p:cNvPr id="3" name="Rectangle 2">
            <a:extLst>
              <a:ext uri="{FF2B5EF4-FFF2-40B4-BE49-F238E27FC236}">
                <a16:creationId xmlns:a16="http://schemas.microsoft.com/office/drawing/2014/main" id="{075D32CA-0C15-2AE9-D3CF-9D2FDB31EF7F}"/>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2671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2" nodeType="withEffect">
                                  <p:stCondLst>
                                    <p:cond delay="0"/>
                                  </p:stCondLst>
                                  <p:childTnLst>
                                    <p:animRot by="120000">
                                      <p:cBhvr>
                                        <p:cTn id="6" dur="1" fill="hold">
                                          <p:stCondLst>
                                            <p:cond delay="0"/>
                                          </p:stCondLst>
                                        </p:cTn>
                                        <p:tgtEl>
                                          <p:spTgt spid="6"/>
                                        </p:tgtEl>
                                        <p:attrNameLst>
                                          <p:attrName>r</p:attrName>
                                        </p:attrNameLst>
                                      </p:cBhvr>
                                    </p:animRot>
                                    <p:animRot by="-240000">
                                      <p:cBhvr>
                                        <p:cTn id="7" dur="2" fill="hold">
                                          <p:stCondLst>
                                            <p:cond delay="178"/>
                                          </p:stCondLst>
                                        </p:cTn>
                                        <p:tgtEl>
                                          <p:spTgt spid="6"/>
                                        </p:tgtEl>
                                        <p:attrNameLst>
                                          <p:attrName>r</p:attrName>
                                        </p:attrNameLst>
                                      </p:cBhvr>
                                    </p:animRot>
                                    <p:animRot by="240000">
                                      <p:cBhvr>
                                        <p:cTn id="8" dur="2" fill="hold">
                                          <p:stCondLst>
                                            <p:cond delay="356"/>
                                          </p:stCondLst>
                                        </p:cTn>
                                        <p:tgtEl>
                                          <p:spTgt spid="6"/>
                                        </p:tgtEl>
                                        <p:attrNameLst>
                                          <p:attrName>r</p:attrName>
                                        </p:attrNameLst>
                                      </p:cBhvr>
                                    </p:animRot>
                                    <p:animRot by="-240000">
                                      <p:cBhvr>
                                        <p:cTn id="9" dur="2" fill="hold">
                                          <p:stCondLst>
                                            <p:cond delay="534"/>
                                          </p:stCondLst>
                                        </p:cTn>
                                        <p:tgtEl>
                                          <p:spTgt spid="6"/>
                                        </p:tgtEl>
                                        <p:attrNameLst>
                                          <p:attrName>r</p:attrName>
                                        </p:attrNameLst>
                                      </p:cBhvr>
                                    </p:animRot>
                                    <p:animRot by="120000">
                                      <p:cBhvr>
                                        <p:cTn id="10" dur="2" fill="hold">
                                          <p:stCondLst>
                                            <p:cond delay="999"/>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2">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AE845A-465A-77C3-E5D5-28A77120EC0A}"/>
              </a:ext>
            </a:extLst>
          </p:cNvPr>
          <p:cNvSpPr>
            <a:spLocks noGrp="1"/>
          </p:cNvSpPr>
          <p:nvPr>
            <p:ph idx="1"/>
          </p:nvPr>
        </p:nvSpPr>
        <p:spPr>
          <a:xfrm>
            <a:off x="3895901" y="868680"/>
            <a:ext cx="7315200" cy="5120640"/>
          </a:xfrm>
        </p:spPr>
        <p:txBody>
          <a:bodyPr>
            <a:normAutofit/>
          </a:bodyPr>
          <a:lstStyle/>
          <a:p>
            <a:pPr algn="just">
              <a:lnSpc>
                <a:spcPct val="100000"/>
              </a:lnSpc>
              <a:buFont typeface="Wingdings" panose="05000000000000000000" pitchFamily="2" charset="2"/>
              <a:buChar char="Ø"/>
            </a:pPr>
            <a:r>
              <a:rPr lang="en-US" dirty="0"/>
              <a:t>Giving a thought to that aspect of life is to design and develop a system that provides many services at your doorstep in just one click. </a:t>
            </a:r>
          </a:p>
          <a:p>
            <a:pPr algn="just">
              <a:lnSpc>
                <a:spcPct val="100000"/>
              </a:lnSpc>
              <a:buFont typeface="Wingdings" panose="05000000000000000000" pitchFamily="2" charset="2"/>
              <a:buChar char="Ø"/>
            </a:pPr>
            <a:r>
              <a:rPr lang="en-US" dirty="0"/>
              <a:t>A System that provides variety of services like electricians, painters,  plumbers, movers and packers, repair persons, cleaners, electricians, painters and many more. </a:t>
            </a:r>
          </a:p>
          <a:p>
            <a:pPr>
              <a:lnSpc>
                <a:spcPct val="100000"/>
              </a:lnSpc>
              <a:buFont typeface="Wingdings" panose="05000000000000000000" pitchFamily="2" charset="2"/>
              <a:buChar char="Ø"/>
            </a:pPr>
            <a:r>
              <a:rPr lang="en-US" dirty="0"/>
              <a:t>To make it comfortable for all the users our system also provides a mobile environment which offers ease in accessing our services. </a:t>
            </a:r>
          </a:p>
          <a:p>
            <a:pPr>
              <a:lnSpc>
                <a:spcPct val="100000"/>
              </a:lnSpc>
              <a:buFont typeface="Wingdings" panose="05000000000000000000" pitchFamily="2" charset="2"/>
              <a:buChar char="Ø"/>
            </a:pPr>
            <a:r>
              <a:rPr lang="en-US" dirty="0"/>
              <a:t>System is versatile as service can be booked from everywhere to anywhere you desire.</a:t>
            </a:r>
            <a:endParaRPr lang="en-IN" dirty="0"/>
          </a:p>
        </p:txBody>
      </p:sp>
      <p:graphicFrame>
        <p:nvGraphicFramePr>
          <p:cNvPr id="5" name="Diagram 4">
            <a:extLst>
              <a:ext uri="{FF2B5EF4-FFF2-40B4-BE49-F238E27FC236}">
                <a16:creationId xmlns:a16="http://schemas.microsoft.com/office/drawing/2014/main" id="{AE649FB1-3397-DE37-0D30-DA5FDAAF62C2}"/>
              </a:ext>
            </a:extLst>
          </p:cNvPr>
          <p:cNvGraphicFramePr/>
          <p:nvPr>
            <p:extLst>
              <p:ext uri="{D42A27DB-BD31-4B8C-83A1-F6EECF244321}">
                <p14:modId xmlns:p14="http://schemas.microsoft.com/office/powerpoint/2010/main" val="599276417"/>
              </p:ext>
            </p:extLst>
          </p:nvPr>
        </p:nvGraphicFramePr>
        <p:xfrm>
          <a:off x="4453631" y="6313531"/>
          <a:ext cx="3284738" cy="369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67B195B-903D-B2F5-562B-D2F18341700C}"/>
              </a:ext>
            </a:extLst>
          </p:cNvPr>
          <p:cNvSpPr txBox="1"/>
          <p:nvPr/>
        </p:nvSpPr>
        <p:spPr>
          <a:xfrm>
            <a:off x="242656" y="3136612"/>
            <a:ext cx="3346881" cy="584775"/>
          </a:xfrm>
          <a:prstGeom prst="rect">
            <a:avLst/>
          </a:prstGeom>
          <a:noFill/>
        </p:spPr>
        <p:txBody>
          <a:bodyPr wrap="square" rtlCol="0">
            <a:spAutoFit/>
          </a:bodyPr>
          <a:lstStyle/>
          <a:p>
            <a:r>
              <a:rPr lang="en-US" sz="3200" dirty="0">
                <a:solidFill>
                  <a:schemeClr val="bg1"/>
                </a:solidFill>
              </a:rPr>
              <a:t>INTRODUCTION</a:t>
            </a:r>
            <a:endParaRPr lang="en-IN" sz="3200" dirty="0">
              <a:solidFill>
                <a:schemeClr val="bg1"/>
              </a:solidFill>
            </a:endParaRPr>
          </a:p>
        </p:txBody>
      </p:sp>
      <p:sp>
        <p:nvSpPr>
          <p:cNvPr id="2" name="Rectangle 1">
            <a:extLst>
              <a:ext uri="{FF2B5EF4-FFF2-40B4-BE49-F238E27FC236}">
                <a16:creationId xmlns:a16="http://schemas.microsoft.com/office/drawing/2014/main" id="{1A96FF38-0A5A-D998-04D5-A7126F8C66BC}"/>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50488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CA7FC-6552-22AB-7950-BBCC5587D2AF}"/>
              </a:ext>
            </a:extLst>
          </p:cNvPr>
          <p:cNvSpPr>
            <a:spLocks noGrp="1"/>
          </p:cNvSpPr>
          <p:nvPr>
            <p:ph type="title"/>
          </p:nvPr>
        </p:nvSpPr>
        <p:spPr/>
        <p:txBody>
          <a:bodyPr/>
          <a:lstStyle/>
          <a:p>
            <a:pPr algn="ctr"/>
            <a:r>
              <a:rPr lang="en-US" dirty="0"/>
              <a:t>CHOICE OF TOPIC</a:t>
            </a:r>
            <a:endParaRPr lang="en-IN" dirty="0"/>
          </a:p>
        </p:txBody>
      </p:sp>
      <p:sp>
        <p:nvSpPr>
          <p:cNvPr id="3" name="Content Placeholder 2">
            <a:extLst>
              <a:ext uri="{FF2B5EF4-FFF2-40B4-BE49-F238E27FC236}">
                <a16:creationId xmlns:a16="http://schemas.microsoft.com/office/drawing/2014/main" id="{E0BA1E6B-38EC-4394-23F4-28D9FB8962AC}"/>
              </a:ext>
            </a:extLst>
          </p:cNvPr>
          <p:cNvSpPr>
            <a:spLocks noGrp="1"/>
          </p:cNvSpPr>
          <p:nvPr>
            <p:ph idx="1"/>
          </p:nvPr>
        </p:nvSpPr>
        <p:spPr/>
        <p:txBody>
          <a:bodyPr/>
          <a:lstStyle/>
          <a:p>
            <a:pPr>
              <a:lnSpc>
                <a:spcPct val="100000"/>
              </a:lnSpc>
              <a:buFont typeface="Wingdings" panose="05000000000000000000" pitchFamily="2" charset="2"/>
              <a:buChar char="Ø"/>
            </a:pPr>
            <a:r>
              <a:rPr lang="en-US" dirty="0"/>
              <a:t>In present scenario, people are buried up in a heavy work culture, as everyone is engaged with busy schedules, and hectic tasks which make them deviate from family life.</a:t>
            </a:r>
          </a:p>
          <a:p>
            <a:pPr>
              <a:lnSpc>
                <a:spcPct val="100000"/>
              </a:lnSpc>
              <a:buFont typeface="Wingdings" panose="05000000000000000000" pitchFamily="2" charset="2"/>
              <a:buChar char="Ø"/>
            </a:pPr>
            <a:r>
              <a:rPr lang="en-US" dirty="0"/>
              <a:t>If any issues encounter unexpectedly, it distracts them and makes them choose over the work they have to accomplish primarily. It is important to manage both professional and family life. </a:t>
            </a:r>
          </a:p>
          <a:p>
            <a:pPr>
              <a:lnSpc>
                <a:spcPct val="100000"/>
              </a:lnSpc>
              <a:buFont typeface="Wingdings" panose="05000000000000000000" pitchFamily="2" charset="2"/>
              <a:buChar char="Ø"/>
            </a:pPr>
            <a:r>
              <a:rPr lang="en-US" dirty="0"/>
              <a:t>In such situation’s E-Commerce plays a vital role in today’s life as it has so many advantages in our life because it makes convenient in daily life of the people.</a:t>
            </a:r>
          </a:p>
          <a:p>
            <a:pPr>
              <a:lnSpc>
                <a:spcPct val="100000"/>
              </a:lnSpc>
              <a:buFont typeface="Wingdings" panose="05000000000000000000" pitchFamily="2" charset="2"/>
              <a:buChar char="Ø"/>
            </a:pPr>
            <a:r>
              <a:rPr lang="en-US" dirty="0"/>
              <a:t>We at WISH-IT aim to help in providing optimal solutions to all your household troubles with more efficiency, ease and majorly, a delicate touch.</a:t>
            </a:r>
            <a:endParaRPr lang="en-IN" dirty="0"/>
          </a:p>
        </p:txBody>
      </p:sp>
      <p:sp>
        <p:nvSpPr>
          <p:cNvPr id="4" name="Rectangle 3">
            <a:extLst>
              <a:ext uri="{FF2B5EF4-FFF2-40B4-BE49-F238E27FC236}">
                <a16:creationId xmlns:a16="http://schemas.microsoft.com/office/drawing/2014/main" id="{395075DC-C41F-8438-F961-505819414426}"/>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1108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A2FBB-BC8F-276E-91EA-01C3B633D405}"/>
              </a:ext>
            </a:extLst>
          </p:cNvPr>
          <p:cNvSpPr>
            <a:spLocks noGrp="1"/>
          </p:cNvSpPr>
          <p:nvPr>
            <p:ph type="title"/>
          </p:nvPr>
        </p:nvSpPr>
        <p:spPr/>
        <p:txBody>
          <a:bodyPr/>
          <a:lstStyle/>
          <a:p>
            <a:pPr algn="ctr"/>
            <a:r>
              <a:rPr lang="en-US" dirty="0"/>
              <a:t>Proposed System</a:t>
            </a:r>
            <a:br>
              <a:rPr lang="en-US" dirty="0"/>
            </a:br>
            <a:r>
              <a:rPr lang="en-US" dirty="0"/>
              <a:t>(B2C)</a:t>
            </a:r>
            <a:endParaRPr lang="en-IN" dirty="0"/>
          </a:p>
        </p:txBody>
      </p:sp>
      <p:sp>
        <p:nvSpPr>
          <p:cNvPr id="3" name="Content Placeholder 2">
            <a:extLst>
              <a:ext uri="{FF2B5EF4-FFF2-40B4-BE49-F238E27FC236}">
                <a16:creationId xmlns:a16="http://schemas.microsoft.com/office/drawing/2014/main" id="{86BA4899-88B8-5385-F7C3-F9BC05095E77}"/>
              </a:ext>
            </a:extLst>
          </p:cNvPr>
          <p:cNvSpPr>
            <a:spLocks noGrp="1"/>
          </p:cNvSpPr>
          <p:nvPr>
            <p:ph idx="1"/>
          </p:nvPr>
        </p:nvSpPr>
        <p:spPr>
          <a:xfrm>
            <a:off x="3869268" y="656948"/>
            <a:ext cx="7315200" cy="5592932"/>
          </a:xfrm>
        </p:spPr>
        <p:txBody>
          <a:bodyPr/>
          <a:lstStyle/>
          <a:p>
            <a:pPr>
              <a:buFont typeface="Wingdings" panose="05000000000000000000" pitchFamily="2" charset="2"/>
              <a:buChar char="Ø"/>
            </a:pPr>
            <a:r>
              <a:rPr lang="en-GB" sz="1800" dirty="0">
                <a:effectLst/>
                <a:latin typeface="Times New Roman" panose="02020603050405020304" pitchFamily="18" charset="0"/>
                <a:ea typeface="Calibri" panose="020F0502020204030204" pitchFamily="34" charset="0"/>
                <a:cs typeface="Mangal" panose="020B0502040204020203" pitchFamily="18" charset="0"/>
              </a:rPr>
              <a:t>Wish-It is a platform to make our urban lives more fulfilling to solve our needs in a wish. Hence the name, Wish-It.</a:t>
            </a:r>
          </a:p>
          <a:p>
            <a:pPr>
              <a:buFont typeface="Wingdings" panose="05000000000000000000" pitchFamily="2" charset="2"/>
              <a:buChar char="Ø"/>
            </a:pPr>
            <a:r>
              <a:rPr lang="en-IN" sz="1800" b="1" dirty="0">
                <a:effectLst/>
                <a:latin typeface="Calibri" panose="020F0502020204030204" pitchFamily="34" charset="0"/>
                <a:ea typeface="Calibri" panose="020F0502020204030204" pitchFamily="34" charset="0"/>
                <a:cs typeface="Mangal" panose="020B0502040204020203" pitchFamily="18" charset="0"/>
              </a:rPr>
              <a:t>Better Communication with Customers: </a:t>
            </a:r>
            <a:r>
              <a:rPr lang="en-IN" sz="1800" dirty="0">
                <a:effectLst/>
                <a:latin typeface="Calibri" panose="020F0502020204030204" pitchFamily="34" charset="0"/>
                <a:ea typeface="Calibri" panose="020F0502020204030204" pitchFamily="34" charset="0"/>
                <a:cs typeface="Mangal" panose="020B0502040204020203" pitchFamily="18" charset="0"/>
              </a:rPr>
              <a:t>P</a:t>
            </a:r>
            <a:r>
              <a:rPr lang="en-US" sz="1800" dirty="0">
                <a:effectLst/>
                <a:latin typeface="Calibri" panose="020F0502020204030204" pitchFamily="34" charset="0"/>
                <a:ea typeface="Calibri" panose="020F0502020204030204" pitchFamily="34" charset="0"/>
                <a:cs typeface="Mangal" panose="020B0502040204020203" pitchFamily="18" charset="0"/>
              </a:rPr>
              <a:t>rime advantages for this business is the increased efficiency of communication channels. Customers can directly resolve their queries and issues.</a:t>
            </a:r>
          </a:p>
          <a:p>
            <a:pPr>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Mangal" panose="020B0502040204020203" pitchFamily="18" charset="0"/>
              </a:rPr>
              <a:t>Order Tracking: </a:t>
            </a:r>
            <a:r>
              <a:rPr lang="en-US" sz="1800" dirty="0">
                <a:latin typeface="Calibri" panose="020F0502020204030204" pitchFamily="34" charset="0"/>
                <a:ea typeface="Calibri" panose="020F0502020204030204" pitchFamily="34" charset="0"/>
                <a:cs typeface="Mangal" panose="020B0502040204020203" pitchFamily="18" charset="0"/>
              </a:rPr>
              <a:t>Customers can track their orders and modify the orders at any point of time. </a:t>
            </a:r>
          </a:p>
          <a:p>
            <a:pPr>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Mangal" panose="020B0502040204020203" pitchFamily="18" charset="0"/>
              </a:rPr>
              <a:t>Service Suppliers: </a:t>
            </a:r>
            <a:r>
              <a:rPr lang="en-US" sz="1800" dirty="0">
                <a:latin typeface="Calibri" panose="020F0502020204030204" pitchFamily="34" charset="0"/>
                <a:ea typeface="Calibri" panose="020F0502020204030204" pitchFamily="34" charset="0"/>
                <a:cs typeface="Mangal" panose="020B0502040204020203" pitchFamily="18" charset="0"/>
              </a:rPr>
              <a:t>Wish-It focuses on hiring professionals for the service in each type. Thus leading to customer satisfaction and a voice of </a:t>
            </a:r>
            <a:r>
              <a:rPr lang="en-US" sz="1800" u="sng" dirty="0">
                <a:latin typeface="Calibri" panose="020F0502020204030204" pitchFamily="34" charset="0"/>
                <a:ea typeface="Calibri" panose="020F0502020204030204" pitchFamily="34" charset="0"/>
                <a:cs typeface="Mangal" panose="020B0502040204020203" pitchFamily="18" charset="0"/>
              </a:rPr>
              <a:t>VOCAL FOR LOCAL.</a:t>
            </a:r>
          </a:p>
          <a:p>
            <a:pPr>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Mangal" panose="020B0502040204020203" pitchFamily="18" charset="0"/>
              </a:rPr>
              <a:t>Other Benefits:</a:t>
            </a:r>
            <a:r>
              <a:rPr lang="en-US" sz="1800" dirty="0">
                <a:latin typeface="Calibri" panose="020F0502020204030204" pitchFamily="34" charset="0"/>
                <a:ea typeface="Calibri" panose="020F0502020204030204" pitchFamily="34" charset="0"/>
                <a:cs typeface="Mangal" panose="020B0502040204020203" pitchFamily="18" charset="0"/>
              </a:rPr>
              <a:t> </a:t>
            </a:r>
          </a:p>
          <a:p>
            <a:pPr lvl="3">
              <a:buFont typeface="Wingdings" panose="05000000000000000000" pitchFamily="2" charset="2"/>
              <a:buChar char="ü"/>
            </a:pPr>
            <a:r>
              <a:rPr lang="en-US" sz="1800" dirty="0">
                <a:latin typeface="Calibri" panose="020F0502020204030204" pitchFamily="34" charset="0"/>
                <a:ea typeface="Calibri" panose="020F0502020204030204" pitchFamily="34" charset="0"/>
                <a:cs typeface="Mangal" panose="020B0502040204020203" pitchFamily="18" charset="0"/>
              </a:rPr>
              <a:t>Commission less approach </a:t>
            </a:r>
          </a:p>
          <a:p>
            <a:pPr lvl="3">
              <a:buFont typeface="Wingdings" panose="05000000000000000000" pitchFamily="2" charset="2"/>
              <a:buChar char="ü"/>
            </a:pPr>
            <a:r>
              <a:rPr lang="en-US" sz="1800" dirty="0">
                <a:latin typeface="Calibri" panose="020F0502020204030204" pitchFamily="34" charset="0"/>
                <a:ea typeface="Calibri" panose="020F0502020204030204" pitchFamily="34" charset="0"/>
                <a:cs typeface="Mangal" panose="020B0502040204020203" pitchFamily="18" charset="0"/>
              </a:rPr>
              <a:t>Eliminates Intermediate(B2C).</a:t>
            </a:r>
          </a:p>
          <a:p>
            <a:pPr lvl="3">
              <a:buFont typeface="Wingdings" panose="05000000000000000000" pitchFamily="2" charset="2"/>
              <a:buChar char="ü"/>
            </a:pPr>
            <a:r>
              <a:rPr lang="en-IN" sz="1800" dirty="0">
                <a:latin typeface="Calibri" panose="020F0502020204030204" pitchFamily="34" charset="0"/>
                <a:cs typeface="Mangal" panose="020B0502040204020203" pitchFamily="18" charset="0"/>
              </a:rPr>
              <a:t>Lead generation</a:t>
            </a:r>
          </a:p>
          <a:p>
            <a:pPr lvl="3">
              <a:buFont typeface="Wingdings" panose="05000000000000000000" pitchFamily="2" charset="2"/>
              <a:buChar char="ü"/>
            </a:pPr>
            <a:r>
              <a:rPr lang="en-IN" sz="1800" dirty="0">
                <a:latin typeface="Calibri" panose="020F0502020204030204" pitchFamily="34" charset="0"/>
                <a:cs typeface="Mangal" panose="020B0502040204020203" pitchFamily="18" charset="0"/>
              </a:rPr>
              <a:t>Advertisements- </a:t>
            </a:r>
            <a:r>
              <a:rPr lang="en-US" sz="1800" dirty="0">
                <a:latin typeface="Calibri" panose="020F0502020204030204" pitchFamily="34" charset="0"/>
                <a:cs typeface="Mangal" panose="020B0502040204020203" pitchFamily="18" charset="0"/>
              </a:rPr>
              <a:t>Service providers, businesses, and manufacturers run their advertisements through the WISH-IT platform.</a:t>
            </a:r>
            <a:endParaRPr lang="en-IN" sz="1800" dirty="0">
              <a:latin typeface="Calibri" panose="020F0502020204030204" pitchFamily="34" charset="0"/>
              <a:cs typeface="Mangal" panose="020B0502040204020203" pitchFamily="18" charset="0"/>
            </a:endParaRPr>
          </a:p>
          <a:p>
            <a:endParaRPr lang="en-IN" dirty="0"/>
          </a:p>
        </p:txBody>
      </p:sp>
      <p:sp>
        <p:nvSpPr>
          <p:cNvPr id="4" name="Rectangle 3">
            <a:extLst>
              <a:ext uri="{FF2B5EF4-FFF2-40B4-BE49-F238E27FC236}">
                <a16:creationId xmlns:a16="http://schemas.microsoft.com/office/drawing/2014/main" id="{B532BF8A-6E15-1940-51CF-DAB2D44BB0E4}"/>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1424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6803-BFBA-4E0F-9DDF-1325CC267B2F}"/>
              </a:ext>
            </a:extLst>
          </p:cNvPr>
          <p:cNvSpPr>
            <a:spLocks noGrp="1"/>
          </p:cNvSpPr>
          <p:nvPr>
            <p:ph type="title"/>
          </p:nvPr>
        </p:nvSpPr>
        <p:spPr>
          <a:xfrm>
            <a:off x="252919" y="1123837"/>
            <a:ext cx="3212176" cy="4601183"/>
          </a:xfrm>
        </p:spPr>
        <p:txBody>
          <a:bodyPr>
            <a:normAutofit/>
          </a:bodyPr>
          <a:lstStyle/>
          <a:p>
            <a:r>
              <a:rPr lang="en-US" sz="3200" dirty="0"/>
              <a:t>METHODOLOGY</a:t>
            </a:r>
            <a:endParaRPr lang="en-IN" sz="3200" dirty="0"/>
          </a:p>
        </p:txBody>
      </p:sp>
      <p:sp>
        <p:nvSpPr>
          <p:cNvPr id="3" name="Content Placeholder 2">
            <a:extLst>
              <a:ext uri="{FF2B5EF4-FFF2-40B4-BE49-F238E27FC236}">
                <a16:creationId xmlns:a16="http://schemas.microsoft.com/office/drawing/2014/main" id="{9D5C3E08-4A46-5AA8-108F-8A598836A5EF}"/>
              </a:ext>
            </a:extLst>
          </p:cNvPr>
          <p:cNvSpPr>
            <a:spLocks noGrp="1"/>
          </p:cNvSpPr>
          <p:nvPr>
            <p:ph idx="1"/>
          </p:nvPr>
        </p:nvSpPr>
        <p:spPr>
          <a:xfrm>
            <a:off x="3869268" y="1296125"/>
            <a:ext cx="7315200" cy="4688623"/>
          </a:xfrm>
        </p:spPr>
        <p:txBody>
          <a:bodyPr>
            <a:normAutofit/>
          </a:bodyPr>
          <a:lstStyle/>
          <a:p>
            <a:r>
              <a:rPr lang="en-US" b="1" dirty="0"/>
              <a:t>MICROSERVICES ARCHITECTURE: </a:t>
            </a:r>
            <a:r>
              <a:rPr lang="en-US" dirty="0"/>
              <a:t>The most in demand architecture in IT industry for developing WEB based application.  </a:t>
            </a:r>
          </a:p>
          <a:p>
            <a:r>
              <a:rPr lang="en-US" b="1" dirty="0"/>
              <a:t>JWT-TOKEN SECURITY: </a:t>
            </a:r>
            <a:r>
              <a:rPr lang="en-US" dirty="0"/>
              <a:t>To provide an authenticated and authorized login module for the users such as service seekers, service providers and the admin, by providing appropriate credentials at the time of registration.</a:t>
            </a:r>
          </a:p>
          <a:p>
            <a:r>
              <a:rPr lang="en-US" b="1" dirty="0"/>
              <a:t>REACTJS FRONTEND: </a:t>
            </a:r>
            <a:r>
              <a:rPr lang="en-US" dirty="0"/>
              <a:t>To develop a web based online system for opting household services and design a interactive User Interface for seeking services on the go. </a:t>
            </a:r>
          </a:p>
          <a:p>
            <a:r>
              <a:rPr lang="en-US" b="1" dirty="0"/>
              <a:t>JAVA BASED SPRING BACKEND:  </a:t>
            </a:r>
            <a:r>
              <a:rPr lang="en-US" dirty="0"/>
              <a:t>To provide data security and Object oriented programming which is lightweight, loose coupling, cross cutting behavior, declarative, powerful abstraction, fast and productive.</a:t>
            </a:r>
          </a:p>
        </p:txBody>
      </p:sp>
      <p:pic>
        <p:nvPicPr>
          <p:cNvPr id="1026" name="Picture 2" descr="Spring Boot">
            <a:extLst>
              <a:ext uri="{FF2B5EF4-FFF2-40B4-BE49-F238E27FC236}">
                <a16:creationId xmlns:a16="http://schemas.microsoft.com/office/drawing/2014/main" id="{EADA9ACA-19D5-CC5E-5BC8-86824A68C0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5772" y="315464"/>
            <a:ext cx="899455" cy="8083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cking JSON Web Token (JWT). Hey, | by pwnzzzz | 101-writeups | Medium">
            <a:extLst>
              <a:ext uri="{FF2B5EF4-FFF2-40B4-BE49-F238E27FC236}">
                <a16:creationId xmlns:a16="http://schemas.microsoft.com/office/drawing/2014/main" id="{7162E8B5-150D-1397-418A-0F1DD3105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8559" y="315466"/>
            <a:ext cx="2343380" cy="8083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actjs, logo Icon in Vector Logo">
            <a:extLst>
              <a:ext uri="{FF2B5EF4-FFF2-40B4-BE49-F238E27FC236}">
                <a16:creationId xmlns:a16="http://schemas.microsoft.com/office/drawing/2014/main" id="{699F3208-A518-1D52-AC2B-202B19D7F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1939" y="229321"/>
            <a:ext cx="1961318" cy="98065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te Microservice Application using Spring Boot, Spring Cloud &amp; Eureka  Server | by minelaydin | Nerd For Tech | Medium">
            <a:extLst>
              <a:ext uri="{FF2B5EF4-FFF2-40B4-BE49-F238E27FC236}">
                <a16:creationId xmlns:a16="http://schemas.microsoft.com/office/drawing/2014/main" id="{30BDC8FE-3F08-707E-6628-5B6BF2463B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7348" y="195567"/>
            <a:ext cx="1123950" cy="10144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 complete guide to JUnit 5 with Java and Gradle | Codingeek">
            <a:extLst>
              <a:ext uri="{FF2B5EF4-FFF2-40B4-BE49-F238E27FC236}">
                <a16:creationId xmlns:a16="http://schemas.microsoft.com/office/drawing/2014/main" id="{10EA9C1F-9DE1-9DE6-F826-1ECC0F338F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6358" y="5899952"/>
            <a:ext cx="1156064" cy="6701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itHub logo and symbol, meaning, history, PNG">
            <a:extLst>
              <a:ext uri="{FF2B5EF4-FFF2-40B4-BE49-F238E27FC236}">
                <a16:creationId xmlns:a16="http://schemas.microsoft.com/office/drawing/2014/main" id="{AFB86601-9A11-AF43-6AEB-E779A02A31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05500" y="5749828"/>
            <a:ext cx="1646729" cy="8360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ysql, logo Icon in Vector Logo">
            <a:extLst>
              <a:ext uri="{FF2B5EF4-FFF2-40B4-BE49-F238E27FC236}">
                <a16:creationId xmlns:a16="http://schemas.microsoft.com/office/drawing/2014/main" id="{97C7C0ED-1A05-6F9C-E150-FF6C115ADB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5045" y="5746665"/>
            <a:ext cx="1971674" cy="98583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rafana - Wikipedia">
            <a:extLst>
              <a:ext uri="{FF2B5EF4-FFF2-40B4-BE49-F238E27FC236}">
                <a16:creationId xmlns:a16="http://schemas.microsoft.com/office/drawing/2014/main" id="{FEDC18EF-318F-5D74-1448-9065B59C3B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61868" y="5636958"/>
            <a:ext cx="927994" cy="9488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71333BF-649E-0433-F0BF-B6ECC3AC86EA}"/>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7046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F26BC-E58C-B0E5-EFAB-0C5852ECCF5C}"/>
              </a:ext>
            </a:extLst>
          </p:cNvPr>
          <p:cNvSpPr>
            <a:spLocks noGrp="1"/>
          </p:cNvSpPr>
          <p:nvPr>
            <p:ph type="title"/>
          </p:nvPr>
        </p:nvSpPr>
        <p:spPr>
          <a:xfrm>
            <a:off x="199653" y="1230369"/>
            <a:ext cx="2947482" cy="4380318"/>
          </a:xfrm>
        </p:spPr>
        <p:txBody>
          <a:bodyPr>
            <a:normAutofit/>
          </a:bodyPr>
          <a:lstStyle/>
          <a:p>
            <a:pPr algn="ctr"/>
            <a:r>
              <a:rPr lang="en-US" sz="2800" dirty="0"/>
              <a:t>MICROSERVICES ARCHITECTURE</a:t>
            </a:r>
            <a:endParaRPr lang="en-IN" sz="2800" dirty="0"/>
          </a:p>
        </p:txBody>
      </p:sp>
      <p:pic>
        <p:nvPicPr>
          <p:cNvPr id="5" name="Content Placeholder 4">
            <a:extLst>
              <a:ext uri="{FF2B5EF4-FFF2-40B4-BE49-F238E27FC236}">
                <a16:creationId xmlns:a16="http://schemas.microsoft.com/office/drawing/2014/main" id="{361CCAB4-6A1F-F5D6-2B06-2F0893D51770}"/>
              </a:ext>
            </a:extLst>
          </p:cNvPr>
          <p:cNvPicPr>
            <a:picLocks noGrp="1" noChangeAspect="1"/>
          </p:cNvPicPr>
          <p:nvPr>
            <p:ph idx="1"/>
          </p:nvPr>
        </p:nvPicPr>
        <p:blipFill>
          <a:blip r:embed="rId2"/>
          <a:stretch>
            <a:fillRect/>
          </a:stretch>
        </p:blipFill>
        <p:spPr>
          <a:xfrm>
            <a:off x="3883885" y="1025769"/>
            <a:ext cx="7315200" cy="4806461"/>
          </a:xfrm>
        </p:spPr>
      </p:pic>
      <p:sp>
        <p:nvSpPr>
          <p:cNvPr id="3" name="Rectangle 2">
            <a:extLst>
              <a:ext uri="{FF2B5EF4-FFF2-40B4-BE49-F238E27FC236}">
                <a16:creationId xmlns:a16="http://schemas.microsoft.com/office/drawing/2014/main" id="{1F4E4E47-8FF0-00B4-33B5-E7347DEFFE7E}"/>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34661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3B7C-0D66-D81F-2A10-66536478ED2B}"/>
              </a:ext>
            </a:extLst>
          </p:cNvPr>
          <p:cNvSpPr>
            <a:spLocks noGrp="1"/>
          </p:cNvSpPr>
          <p:nvPr>
            <p:ph type="title" idx="4294967295"/>
          </p:nvPr>
        </p:nvSpPr>
        <p:spPr>
          <a:xfrm>
            <a:off x="0" y="1123950"/>
            <a:ext cx="2947988" cy="4600575"/>
          </a:xfrm>
        </p:spPr>
        <p:txBody>
          <a:bodyPr/>
          <a:lstStyle/>
          <a:p>
            <a:pPr algn="ctr"/>
            <a:r>
              <a:rPr lang="en-US" dirty="0"/>
              <a:t>PROPOSED SYSTEM MODEL</a:t>
            </a:r>
            <a:endParaRPr lang="en-IN" dirty="0"/>
          </a:p>
        </p:txBody>
      </p:sp>
      <p:sp>
        <p:nvSpPr>
          <p:cNvPr id="3" name="Content Placeholder 2">
            <a:extLst>
              <a:ext uri="{FF2B5EF4-FFF2-40B4-BE49-F238E27FC236}">
                <a16:creationId xmlns:a16="http://schemas.microsoft.com/office/drawing/2014/main" id="{A38A123E-F38B-04E0-160E-C4CA2FF1219D}"/>
              </a:ext>
            </a:extLst>
          </p:cNvPr>
          <p:cNvSpPr>
            <a:spLocks noGrp="1"/>
          </p:cNvSpPr>
          <p:nvPr>
            <p:ph idx="4294967295"/>
          </p:nvPr>
        </p:nvSpPr>
        <p:spPr>
          <a:xfrm>
            <a:off x="878890" y="1315664"/>
            <a:ext cx="10901778" cy="4997867"/>
          </a:xfrm>
        </p:spPr>
        <p:txBody>
          <a:bodyPr numCol="3">
            <a:noAutofit/>
          </a:bodyPr>
          <a:lstStyle/>
          <a:p>
            <a:pPr marL="342900" lvl="0" indent="-342900">
              <a:lnSpc>
                <a:spcPct val="115000"/>
              </a:lnSpc>
              <a:buFont typeface="Wingdings" panose="05000000000000000000" pitchFamily="2" charset="2"/>
              <a:buChar char=""/>
            </a:pPr>
            <a:r>
              <a:rPr lang="en-GB" sz="1400" b="1" dirty="0">
                <a:effectLst/>
                <a:ea typeface="Calibri" panose="020F0502020204030204" pitchFamily="34" charset="0"/>
                <a:cs typeface="Mangal" panose="02040503050203030202" pitchFamily="18" charset="0"/>
              </a:rPr>
              <a:t>Administrator</a:t>
            </a:r>
            <a:endParaRPr lang="en-IN" sz="1400" dirty="0">
              <a:effectLst/>
              <a:ea typeface="Calibri" panose="020F0502020204030204" pitchFamily="34" charset="0"/>
              <a:cs typeface="Mangal" panose="02040503050203030202" pitchFamily="18" charset="0"/>
            </a:endParaRPr>
          </a:p>
          <a:p>
            <a:pPr marL="274320" indent="0">
              <a:lnSpc>
                <a:spcPct val="115000"/>
              </a:lnSpc>
              <a:buNone/>
            </a:pPr>
            <a:r>
              <a:rPr lang="en-GB" sz="1400" dirty="0">
                <a:ea typeface="Calibri" panose="020F0502020204030204" pitchFamily="34" charset="0"/>
                <a:cs typeface="Mangal" panose="02040503050203030202" pitchFamily="18" charset="0"/>
              </a:rPr>
              <a:t>F</a:t>
            </a:r>
            <a:r>
              <a:rPr lang="en-GB" sz="1400" dirty="0">
                <a:effectLst/>
                <a:ea typeface="Calibri" panose="020F0502020204030204" pitchFamily="34" charset="0"/>
                <a:cs typeface="Mangal" panose="02040503050203030202" pitchFamily="18" charset="0"/>
              </a:rPr>
              <a:t>unctionality for admin users.</a:t>
            </a:r>
            <a:endParaRPr lang="en-IN" sz="1400" dirty="0">
              <a:effectLst/>
              <a:ea typeface="Calibri" panose="020F0502020204030204" pitchFamily="34" charset="0"/>
              <a:cs typeface="Mangal" panose="02040503050203030202" pitchFamily="18" charset="0"/>
            </a:endParaRPr>
          </a:p>
          <a:p>
            <a:pPr marL="560070" indent="-285750">
              <a:lnSpc>
                <a:spcPct val="120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Login For Admin</a:t>
            </a:r>
            <a:endParaRPr lang="en-IN" sz="1400" dirty="0">
              <a:effectLst/>
              <a:ea typeface="Calibri" panose="020F0502020204030204" pitchFamily="34" charset="0"/>
              <a:cs typeface="Mangal" panose="02040503050203030202" pitchFamily="18" charset="0"/>
            </a:endParaRPr>
          </a:p>
          <a:p>
            <a:pPr marL="560070" indent="-285750">
              <a:lnSpc>
                <a:spcPct val="120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Forgot password for Admin</a:t>
            </a:r>
            <a:endParaRPr lang="en-IN" sz="1400" dirty="0">
              <a:effectLst/>
              <a:ea typeface="Calibri" panose="020F0502020204030204" pitchFamily="34" charset="0"/>
              <a:cs typeface="Mangal" panose="02040503050203030202" pitchFamily="18" charset="0"/>
            </a:endParaRPr>
          </a:p>
          <a:p>
            <a:pPr marL="560070" indent="-285750">
              <a:lnSpc>
                <a:spcPct val="120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Edit Profile for Admin</a:t>
            </a:r>
            <a:endParaRPr lang="en-IN" sz="1400" dirty="0">
              <a:effectLst/>
              <a:ea typeface="Calibri" panose="020F0502020204030204" pitchFamily="34" charset="0"/>
              <a:cs typeface="Mangal" panose="02040503050203030202" pitchFamily="18" charset="0"/>
            </a:endParaRPr>
          </a:p>
          <a:p>
            <a:pPr marL="560070" indent="-285750">
              <a:lnSpc>
                <a:spcPct val="120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Change Password for Admin</a:t>
            </a:r>
          </a:p>
          <a:p>
            <a:pPr marL="560070" indent="-285750">
              <a:lnSpc>
                <a:spcPct val="120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Logout Functionality</a:t>
            </a:r>
          </a:p>
          <a:p>
            <a:pPr marL="560070" indent="-285750">
              <a:lnSpc>
                <a:spcPct val="120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Dashboard for Admin User</a:t>
            </a:r>
            <a:endParaRPr lang="en-IN" sz="1400" dirty="0">
              <a:effectLst/>
              <a:ea typeface="Calibri" panose="020F0502020204030204" pitchFamily="34" charset="0"/>
              <a:cs typeface="Mangal" panose="02040503050203030202" pitchFamily="18" charset="0"/>
            </a:endParaRPr>
          </a:p>
          <a:p>
            <a:pPr marL="342900" lvl="0" indent="-342900">
              <a:lnSpc>
                <a:spcPct val="115000"/>
              </a:lnSpc>
              <a:buFont typeface="Wingdings" panose="05000000000000000000" pitchFamily="2" charset="2"/>
              <a:buChar char=""/>
            </a:pPr>
            <a:r>
              <a:rPr lang="en-GB" sz="1400" b="1" dirty="0">
                <a:effectLst/>
                <a:ea typeface="Calibri" panose="020F0502020204030204" pitchFamily="34" charset="0"/>
                <a:cs typeface="Mangal" panose="02040503050203030202" pitchFamily="18" charset="0"/>
              </a:rPr>
              <a:t>Permission to admin user:</a:t>
            </a:r>
            <a:endParaRPr lang="en-IN" sz="1400" dirty="0">
              <a:effectLst/>
              <a:ea typeface="Calibri" panose="020F0502020204030204" pitchFamily="34" charset="0"/>
              <a:cs typeface="Mangal" panose="02040503050203030202" pitchFamily="18" charset="0"/>
            </a:endParaRPr>
          </a:p>
          <a:p>
            <a:pPr>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Manage Project</a:t>
            </a:r>
            <a:endParaRPr lang="en-IN" sz="1400" dirty="0">
              <a:effectLst/>
              <a:ea typeface="Calibri" panose="020F0502020204030204" pitchFamily="34" charset="0"/>
              <a:cs typeface="Mangal" panose="02040503050203030202" pitchFamily="18" charset="0"/>
            </a:endParaRPr>
          </a:p>
          <a:p>
            <a:pPr>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Manage customer User</a:t>
            </a:r>
            <a:endParaRPr lang="en-IN" sz="1400" dirty="0">
              <a:effectLst/>
              <a:ea typeface="Calibri" panose="020F0502020204030204" pitchFamily="34" charset="0"/>
              <a:cs typeface="Mangal" panose="02040503050203030202" pitchFamily="18" charset="0"/>
            </a:endParaRPr>
          </a:p>
          <a:p>
            <a:pPr>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Manage Service provider</a:t>
            </a:r>
            <a:endParaRPr lang="en-IN" sz="1400" dirty="0">
              <a:effectLst/>
              <a:ea typeface="Calibri" panose="020F0502020204030204" pitchFamily="34" charset="0"/>
              <a:cs typeface="Mangal" panose="02040503050203030202" pitchFamily="18" charset="0"/>
            </a:endParaRPr>
          </a:p>
          <a:p>
            <a:pPr>
              <a:lnSpc>
                <a:spcPct val="115000"/>
              </a:lnSpc>
              <a:spcAft>
                <a:spcPts val="1000"/>
              </a:spcAft>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Reports </a:t>
            </a:r>
          </a:p>
          <a:p>
            <a:pPr marL="342900" lvl="0" indent="-342900">
              <a:lnSpc>
                <a:spcPct val="115000"/>
              </a:lnSpc>
              <a:buFont typeface="Wingdings" panose="05000000000000000000" pitchFamily="2" charset="2"/>
              <a:buChar char=""/>
            </a:pPr>
            <a:endParaRPr lang="en-US" sz="1400" b="1" dirty="0">
              <a:effectLst/>
              <a:ea typeface="Calibri" panose="020F0502020204030204" pitchFamily="34" charset="0"/>
              <a:cs typeface="Mangal" panose="02040503050203030202" pitchFamily="18" charset="0"/>
            </a:endParaRPr>
          </a:p>
          <a:p>
            <a:pPr marL="0" lvl="0" indent="0">
              <a:lnSpc>
                <a:spcPct val="115000"/>
              </a:lnSpc>
              <a:buNone/>
            </a:pPr>
            <a:endParaRPr lang="en-US" sz="1400" b="1" dirty="0">
              <a:ea typeface="Calibri" panose="020F0502020204030204" pitchFamily="34" charset="0"/>
              <a:cs typeface="Mangal" panose="02040503050203030202" pitchFamily="18" charset="0"/>
            </a:endParaRPr>
          </a:p>
          <a:p>
            <a:pPr marL="342900" lvl="0" indent="-342900">
              <a:lnSpc>
                <a:spcPct val="115000"/>
              </a:lnSpc>
              <a:buFont typeface="Wingdings" panose="05000000000000000000" pitchFamily="2" charset="2"/>
              <a:buChar char=""/>
            </a:pPr>
            <a:r>
              <a:rPr lang="en-US" sz="1400" b="1" dirty="0">
                <a:effectLst/>
                <a:ea typeface="Calibri" panose="020F0502020204030204" pitchFamily="34" charset="0"/>
                <a:cs typeface="Mangal" panose="02040503050203030202" pitchFamily="18" charset="0"/>
              </a:rPr>
              <a:t>Customer</a:t>
            </a:r>
            <a:endParaRPr lang="en-IN" sz="1400" dirty="0">
              <a:effectLst/>
              <a:ea typeface="Calibri" panose="020F0502020204030204" pitchFamily="34" charset="0"/>
              <a:cs typeface="Mangal" panose="02040503050203030202" pitchFamily="18" charset="0"/>
            </a:endParaRPr>
          </a:p>
          <a:p>
            <a:pPr marL="274320" indent="0">
              <a:lnSpc>
                <a:spcPct val="115000"/>
              </a:lnSpc>
              <a:buNone/>
            </a:pPr>
            <a:r>
              <a:rPr lang="en-GB" sz="1400" dirty="0">
                <a:ea typeface="Calibri" panose="020F0502020204030204" pitchFamily="34" charset="0"/>
                <a:cs typeface="Mangal" panose="02040503050203030202" pitchFamily="18" charset="0"/>
              </a:rPr>
              <a:t>F</a:t>
            </a:r>
            <a:r>
              <a:rPr lang="en-GB" sz="1400" dirty="0">
                <a:effectLst/>
                <a:ea typeface="Calibri" panose="020F0502020204030204" pitchFamily="34" charset="0"/>
                <a:cs typeface="Mangal" panose="02040503050203030202" pitchFamily="18" charset="0"/>
              </a:rPr>
              <a:t>unctionality for Customer users.</a:t>
            </a:r>
            <a:endParaRPr lang="en-IN" sz="1400" dirty="0">
              <a:effectLst/>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Register for client</a:t>
            </a:r>
            <a:endParaRPr lang="en-IN" sz="1400" dirty="0">
              <a:effectLst/>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Login for client</a:t>
            </a:r>
            <a:endParaRPr lang="en-IN" sz="1400" dirty="0">
              <a:effectLst/>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Forgot password for client</a:t>
            </a:r>
            <a:endParaRPr lang="en-IN" sz="1400" dirty="0">
              <a:effectLst/>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Edit Profile for client</a:t>
            </a:r>
            <a:endParaRPr lang="en-IN" sz="1400" dirty="0">
              <a:effectLst/>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Change Password for client</a:t>
            </a:r>
            <a:endParaRPr lang="en-IN" sz="1400" dirty="0">
              <a:effectLst/>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Logout Functionality</a:t>
            </a:r>
            <a:endParaRPr lang="en-IN" sz="1400" dirty="0">
              <a:effectLst/>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Dashboard for project work. </a:t>
            </a:r>
          </a:p>
          <a:p>
            <a:pPr marL="342900" lvl="0" indent="-342900">
              <a:lnSpc>
                <a:spcPct val="115000"/>
              </a:lnSpc>
              <a:buFont typeface="Wingdings" panose="05000000000000000000" pitchFamily="2" charset="2"/>
              <a:buChar char=""/>
            </a:pPr>
            <a:r>
              <a:rPr lang="en-GB" sz="1400" b="1" dirty="0">
                <a:effectLst/>
                <a:ea typeface="Calibri" panose="020F0502020204030204" pitchFamily="34" charset="0"/>
                <a:cs typeface="Mangal" panose="02040503050203030202" pitchFamily="18" charset="0"/>
              </a:rPr>
              <a:t>Permission to customer user:</a:t>
            </a:r>
            <a:endParaRPr lang="en-IN" sz="1400" dirty="0">
              <a:effectLst/>
              <a:ea typeface="Calibri" panose="020F0502020204030204" pitchFamily="34" charset="0"/>
              <a:cs typeface="Mangal" panose="02040503050203030202" pitchFamily="18" charset="0"/>
            </a:endParaRPr>
          </a:p>
          <a:p>
            <a:pPr lvl="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Select service category.</a:t>
            </a:r>
            <a:endParaRPr lang="en-IN" sz="1400" dirty="0">
              <a:effectLst/>
              <a:ea typeface="Calibri" panose="020F0502020204030204" pitchFamily="34" charset="0"/>
              <a:cs typeface="Mangal" panose="02040503050203030202" pitchFamily="18" charset="0"/>
            </a:endParaRPr>
          </a:p>
          <a:p>
            <a:pPr lvl="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Search service.</a:t>
            </a:r>
            <a:endParaRPr lang="en-IN" sz="1400" dirty="0">
              <a:effectLst/>
              <a:ea typeface="Calibri" panose="020F0502020204030204" pitchFamily="34" charset="0"/>
              <a:cs typeface="Mangal" panose="02040503050203030202" pitchFamily="18" charset="0"/>
            </a:endParaRPr>
          </a:p>
          <a:p>
            <a:pPr lvl="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View service provider’s profile</a:t>
            </a:r>
          </a:p>
          <a:p>
            <a:pPr lvl="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          and details</a:t>
            </a:r>
            <a:endParaRPr lang="en-IN" sz="1400" dirty="0">
              <a:effectLst/>
              <a:ea typeface="Calibri" panose="020F0502020204030204" pitchFamily="34" charset="0"/>
              <a:cs typeface="Mangal" panose="02040503050203030202" pitchFamily="18" charset="0"/>
            </a:endParaRPr>
          </a:p>
          <a:p>
            <a:pPr lvl="0">
              <a:lnSpc>
                <a:spcPct val="115000"/>
              </a:lnSpc>
              <a:spcAft>
                <a:spcPts val="1000"/>
              </a:spcAft>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Select   service provider.</a:t>
            </a:r>
          </a:p>
          <a:p>
            <a:pPr marL="342900" lvl="0" indent="-342900">
              <a:lnSpc>
                <a:spcPct val="115000"/>
              </a:lnSpc>
              <a:buFont typeface="Wingdings" panose="05000000000000000000" pitchFamily="2" charset="2"/>
              <a:buChar char=""/>
            </a:pPr>
            <a:r>
              <a:rPr lang="en-GB" sz="1400" b="1" dirty="0">
                <a:effectLst/>
                <a:latin typeface="Times New Roman" panose="02020603050405020304" pitchFamily="18" charset="0"/>
                <a:ea typeface="Calibri" panose="020F0502020204030204" pitchFamily="34" charset="0"/>
                <a:cs typeface="Mangal" panose="02040503050203030202" pitchFamily="18" charset="0"/>
              </a:rPr>
              <a:t>Service provider</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a typeface="Calibri" panose="020F0502020204030204" pitchFamily="34" charset="0"/>
                <a:cs typeface="Mangal" panose="02040503050203030202" pitchFamily="18" charset="0"/>
              </a:rPr>
              <a:t>F</a:t>
            </a:r>
            <a:r>
              <a:rPr lang="en-GB" sz="1400" dirty="0">
                <a:effectLst/>
                <a:ea typeface="Calibri" panose="020F0502020204030204" pitchFamily="34" charset="0"/>
                <a:cs typeface="Mangal" panose="02040503050203030202" pitchFamily="18" charset="0"/>
              </a:rPr>
              <a:t>unctionality for Customer users.</a:t>
            </a:r>
            <a:endParaRPr lang="en-IN" sz="1400" dirty="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Register for</a:t>
            </a:r>
            <a:r>
              <a:rPr lang="en-GB" sz="1400" b="1" dirty="0">
                <a:effectLst/>
                <a:latin typeface="Times New Roman" panose="02020603050405020304" pitchFamily="18" charset="0"/>
                <a:ea typeface="Calibri" panose="020F0502020204030204" pitchFamily="34" charset="0"/>
                <a:cs typeface="Mangal" panose="02040503050203030202" pitchFamily="18" charset="0"/>
              </a:rPr>
              <a:t> </a:t>
            </a:r>
            <a:r>
              <a:rPr lang="en-GB" sz="1400" dirty="0">
                <a:effectLst/>
                <a:latin typeface="Times New Roman" panose="02020603050405020304" pitchFamily="18" charset="0"/>
                <a:ea typeface="Calibri" panose="020F0502020204030204" pitchFamily="34" charset="0"/>
                <a:cs typeface="Mangal" panose="02040503050203030202" pitchFamily="18" charset="0"/>
              </a:rPr>
              <a:t>Service provider</a:t>
            </a:r>
            <a:endParaRPr lang="en-IN" sz="1400" dirty="0">
              <a:latin typeface="Calibri" panose="020F0502020204030204" pitchFamily="34" charset="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Login For Service provider.</a:t>
            </a:r>
            <a:endParaRPr lang="en-IN" sz="1400" dirty="0">
              <a:latin typeface="Calibri" panose="020F0502020204030204" pitchFamily="34" charset="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Forgot password for Service provider.</a:t>
            </a:r>
            <a:endParaRPr lang="en-IN" sz="1400" dirty="0">
              <a:latin typeface="Calibri" panose="020F0502020204030204" pitchFamily="34" charset="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Edit Profile for Service provider.</a:t>
            </a:r>
            <a:endParaRPr lang="en-IN" sz="1400" dirty="0">
              <a:latin typeface="Calibri" panose="020F0502020204030204" pitchFamily="34" charset="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Change Password for Service provider.</a:t>
            </a:r>
            <a:endParaRPr lang="en-IN" sz="1400" dirty="0">
              <a:latin typeface="Calibri" panose="020F0502020204030204" pitchFamily="34" charset="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Logout Functionality.</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 Dashboard for project status.</a:t>
            </a:r>
            <a:endParaRPr lang="en-IN" sz="1400" dirty="0">
              <a:latin typeface="Calibri" panose="020F0502020204030204" pitchFamily="34" charset="0"/>
              <a:ea typeface="Calibri" panose="020F0502020204030204" pitchFamily="34" charset="0"/>
              <a:cs typeface="Mangal" panose="02040503050203030202" pitchFamily="18" charset="0"/>
            </a:endParaRPr>
          </a:p>
          <a:p>
            <a:pPr marL="617220" indent="-342900">
              <a:lnSpc>
                <a:spcPct val="115000"/>
              </a:lnSpc>
              <a:buFont typeface="Wingdings" panose="05000000000000000000" pitchFamily="2" charset="2"/>
              <a:buChar char="Ø"/>
            </a:pPr>
            <a:r>
              <a:rPr lang="en-GB" sz="1400" b="1" dirty="0">
                <a:effectLst/>
                <a:latin typeface="Times New Roman" panose="02020603050405020304" pitchFamily="18" charset="0"/>
                <a:ea typeface="Calibri" panose="020F0502020204030204" pitchFamily="34" charset="0"/>
                <a:cs typeface="Mangal" panose="02040503050203030202" pitchFamily="18" charset="0"/>
              </a:rPr>
              <a:t> Permission to service provider:</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lvl="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View pending client details</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lvl="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View client details</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lvl="0">
              <a:lnSpc>
                <a:spcPct val="115000"/>
              </a:lnSpc>
              <a:spcAft>
                <a:spcPts val="1000"/>
              </a:spcAft>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View service status</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Font typeface="Symbol" panose="05050102010706020507" pitchFamily="18" charset="2"/>
              <a:buChar char=""/>
            </a:pPr>
            <a:endParaRPr lang="en-IN" sz="1400" dirty="0">
              <a:effectLst/>
              <a:ea typeface="Calibri" panose="020F0502020204030204" pitchFamily="34" charset="0"/>
              <a:cs typeface="Mangal" panose="02040503050203030202" pitchFamily="18" charset="0"/>
            </a:endParaRPr>
          </a:p>
        </p:txBody>
      </p:sp>
      <p:graphicFrame>
        <p:nvGraphicFramePr>
          <p:cNvPr id="4" name="Diagram 3">
            <a:extLst>
              <a:ext uri="{FF2B5EF4-FFF2-40B4-BE49-F238E27FC236}">
                <a16:creationId xmlns:a16="http://schemas.microsoft.com/office/drawing/2014/main" id="{DE9B7E56-EBCB-D613-58FE-239AE5448816}"/>
              </a:ext>
            </a:extLst>
          </p:cNvPr>
          <p:cNvGraphicFramePr/>
          <p:nvPr>
            <p:extLst>
              <p:ext uri="{D42A27DB-BD31-4B8C-83A1-F6EECF244321}">
                <p14:modId xmlns:p14="http://schemas.microsoft.com/office/powerpoint/2010/main" val="1355512746"/>
              </p:ext>
            </p:extLst>
          </p:nvPr>
        </p:nvGraphicFramePr>
        <p:xfrm>
          <a:off x="591843" y="177553"/>
          <a:ext cx="10901778" cy="506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8DBAB537-9178-F471-6E8C-8014846A81AB}"/>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13812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5F4CE3CD-4C0A-E171-4292-3550D0777F21}"/>
              </a:ext>
            </a:extLst>
          </p:cNvPr>
          <p:cNvGraphicFramePr/>
          <p:nvPr>
            <p:extLst>
              <p:ext uri="{D42A27DB-BD31-4B8C-83A1-F6EECF244321}">
                <p14:modId xmlns:p14="http://schemas.microsoft.com/office/powerpoint/2010/main" val="3388272379"/>
              </p:ext>
            </p:extLst>
          </p:nvPr>
        </p:nvGraphicFramePr>
        <p:xfrm>
          <a:off x="683582" y="177552"/>
          <a:ext cx="10786368" cy="4438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D208E90C-859D-2E5B-3955-720DAD29CE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4163" y="843378"/>
            <a:ext cx="7643674" cy="5899213"/>
          </a:xfrm>
          <a:prstGeom prst="rect">
            <a:avLst/>
          </a:prstGeom>
        </p:spPr>
      </p:pic>
      <p:sp>
        <p:nvSpPr>
          <p:cNvPr id="2" name="Rectangle 1">
            <a:extLst>
              <a:ext uri="{FF2B5EF4-FFF2-40B4-BE49-F238E27FC236}">
                <a16:creationId xmlns:a16="http://schemas.microsoft.com/office/drawing/2014/main" id="{D782CE3E-719B-D7C1-E9CE-09869808114C}"/>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25520291"/>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555</TotalTime>
  <Words>1335</Words>
  <Application>Microsoft Office PowerPoint</Application>
  <PresentationFormat>Widescreen</PresentationFormat>
  <Paragraphs>172</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BrandonText</vt:lpstr>
      <vt:lpstr>Calibri</vt:lpstr>
      <vt:lpstr>Corbel</vt:lpstr>
      <vt:lpstr>Open Sans</vt:lpstr>
      <vt:lpstr>Symbol</vt:lpstr>
      <vt:lpstr>Times New Roman</vt:lpstr>
      <vt:lpstr>Wingdings</vt:lpstr>
      <vt:lpstr>Wingdings 2</vt:lpstr>
      <vt:lpstr>Frame</vt:lpstr>
      <vt:lpstr>WISH-IT SOLUTIONS</vt:lpstr>
      <vt:lpstr>CONTENTS</vt:lpstr>
      <vt:lpstr>PowerPoint Presentation</vt:lpstr>
      <vt:lpstr>CHOICE OF TOPIC</vt:lpstr>
      <vt:lpstr>Proposed System (B2C)</vt:lpstr>
      <vt:lpstr>METHODOLOGY</vt:lpstr>
      <vt:lpstr>MICROSERVICES ARCHITECTURE</vt:lpstr>
      <vt:lpstr>PROPOSED SYSTEM MODEL</vt:lpstr>
      <vt:lpstr>PowerPoint Presentation</vt:lpstr>
      <vt:lpstr>PowerPoint Presentation</vt:lpstr>
      <vt:lpstr>PowerPoint Presentation</vt:lpstr>
      <vt:lpstr>PowerPoint Presentation</vt:lpstr>
      <vt:lpstr>PowerPoint Presentation</vt:lpstr>
      <vt:lpstr>SYSTEM REQUIREMENTS</vt:lpstr>
      <vt:lpstr>TECHNOLOGIES</vt:lpstr>
      <vt:lpstr>APPLICATIONS</vt:lpstr>
      <vt:lpstr>ADVANTAGES </vt:lpstr>
      <vt:lpstr>LIMITATIONS</vt:lpstr>
      <vt:lpstr>CONCLUSION</vt:lpstr>
      <vt:lpstr>FUTURE SCOPE</vt:lpstr>
      <vt:lpstr>REFRENCES</vt:lpstr>
      <vt:lpstr>WISH-IT 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WISH-IT SOLUTIONS</dc:title>
  <dc:creator>Kunal Kshirsagar</dc:creator>
  <cp:lastModifiedBy>Kunal Kshirsagar</cp:lastModifiedBy>
  <cp:revision>38</cp:revision>
  <cp:lastPrinted>2022-09-19T10:44:59Z</cp:lastPrinted>
  <dcterms:created xsi:type="dcterms:W3CDTF">2022-09-19T05:43:31Z</dcterms:created>
  <dcterms:modified xsi:type="dcterms:W3CDTF">2022-09-23T06:32:02Z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